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4" r:id="rId3"/>
    <p:sldMasterId id="2147483705" r:id="rId4"/>
    <p:sldMasterId id="2147483740" r:id="rId5"/>
  </p:sldMasterIdLst>
  <p:notesMasterIdLst>
    <p:notesMasterId r:id="rId47"/>
  </p:notesMasterIdLst>
  <p:sldIdLst>
    <p:sldId id="256" r:id="rId6"/>
    <p:sldId id="257" r:id="rId7"/>
    <p:sldId id="258" r:id="rId8"/>
    <p:sldId id="259" r:id="rId9"/>
    <p:sldId id="261" r:id="rId10"/>
    <p:sldId id="263" r:id="rId11"/>
    <p:sldId id="264" r:id="rId12"/>
    <p:sldId id="270"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979" r:id="rId37"/>
    <p:sldId id="290" r:id="rId38"/>
    <p:sldId id="291" r:id="rId39"/>
    <p:sldId id="292" r:id="rId40"/>
    <p:sldId id="293" r:id="rId41"/>
    <p:sldId id="294" r:id="rId42"/>
    <p:sldId id="978" r:id="rId43"/>
    <p:sldId id="295" r:id="rId44"/>
    <p:sldId id="296" r:id="rId45"/>
    <p:sldId id="297"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Century Gothic" panose="020B0502020202020204" pitchFamily="34" charset="0"/>
      <p:regular r:id="rId52"/>
      <p:bold r:id="rId53"/>
      <p:italic r:id="rId54"/>
      <p:boldItalic r:id="rId55"/>
    </p:embeddedFont>
    <p:embeddedFont>
      <p:font typeface="Merriweather Sans" pitchFamily="2" charset="77"/>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Quattrocento Sans" panose="020B0502050000020003" pitchFamily="34" charset="0"/>
      <p:regular r:id="rId64"/>
      <p:bold r:id="rId65"/>
      <p:italic r:id="rId66"/>
      <p:boldItalic r:id="rId67"/>
    </p:embeddedFont>
    <p:embeddedFont>
      <p:font typeface="Segoe UI Black" panose="020B0502040204020203" pitchFamily="34" charset="0"/>
      <p:bold r:id="rId68"/>
      <p:italic r:id="rId69"/>
      <p:boldItalic r:id="rId70"/>
    </p:embeddedFont>
    <p:embeddedFont>
      <p:font typeface="Tw Cen MT" panose="020B0602020104020603" pitchFamily="34" charset="77"/>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QzA0sdhqvmrtUfAhDPq7UD2x+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9"/>
    <p:restoredTop sz="67085"/>
  </p:normalViewPr>
  <p:slideViewPr>
    <p:cSldViewPr snapToGrid="0">
      <p:cViewPr varScale="1">
        <p:scale>
          <a:sx n="67" d="100"/>
          <a:sy n="67" d="100"/>
        </p:scale>
        <p:origin x="1080" y="17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font" Target="fonts/font27.fntdata"/><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4.fntdata"/><Relationship Id="rId72"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3.fntdata"/><Relationship Id="rId55" Type="http://schemas.openxmlformats.org/officeDocument/2006/relationships/font" Target="fonts/font8.fntdata"/><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24.fntdata"/><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9" name="Google Shape;9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2" name="Google Shape;10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8" name="Google Shape;10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9" name="Google Shape;11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9" name="Google Shape;11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5" name="Google Shape;11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1" name="Google Shape;11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8" name="Google Shape;9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In English/Dutch as the students prefer.</a:t>
            </a:r>
            <a:endParaRPr/>
          </a:p>
        </p:txBody>
      </p:sp>
      <p:sp>
        <p:nvSpPr>
          <p:cNvPr id="1204" name="Google Shape;120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0" name="Google Shape;121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Words without deeds are empty, but deeds without words are mute.</a:t>
            </a:r>
            <a:endParaRPr dirty="0"/>
          </a:p>
        </p:txBody>
      </p:sp>
      <p:sp>
        <p:nvSpPr>
          <p:cNvPr id="1215" name="Google Shape;12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514350"/>
            <a:r>
              <a:rPr lang="en-GB" b="1" dirty="0">
                <a:solidFill>
                  <a:srgbClr val="C00000"/>
                </a:solidFill>
                <a:latin typeface="Calibri" panose="020F0502020204030204"/>
              </a:rPr>
              <a:t>Definition of ‘Integral’:</a:t>
            </a:r>
            <a:r>
              <a:rPr lang="en-GB" dirty="0">
                <a:solidFill>
                  <a:srgbClr val="C00000"/>
                </a:solidFill>
                <a:latin typeface="Calibri" panose="020F0502020204030204"/>
              </a:rPr>
              <a:t> </a:t>
            </a:r>
            <a:r>
              <a:rPr lang="en-GB" dirty="0">
                <a:solidFill>
                  <a:prstClr val="black"/>
                </a:solidFill>
                <a:latin typeface="Calibri" panose="020F0502020204030204"/>
              </a:rPr>
              <a:t>Necessary to make a whole complete; essential or fundamental</a:t>
            </a:r>
          </a:p>
          <a:p>
            <a:pPr marL="160735" indent="-160735" defTabSz="514350">
              <a:buFont typeface="Arial" panose="020B0604020202020204" pitchFamily="34" charset="0"/>
              <a:buChar char="•"/>
            </a:pPr>
            <a:r>
              <a:rPr lang="en-GB" dirty="0">
                <a:solidFill>
                  <a:prstClr val="black"/>
                </a:solidFill>
                <a:latin typeface="Calibri" panose="020F0502020204030204"/>
              </a:rPr>
              <a:t>Included as part of a whole</a:t>
            </a:r>
          </a:p>
          <a:p>
            <a:pPr marL="160735" indent="-160735" defTabSz="514350">
              <a:buFont typeface="Arial" panose="020B0604020202020204" pitchFamily="34" charset="0"/>
              <a:buChar char="•"/>
            </a:pPr>
            <a:r>
              <a:rPr lang="en-GB" dirty="0">
                <a:solidFill>
                  <a:prstClr val="black"/>
                </a:solidFill>
                <a:latin typeface="Calibri" panose="020F0502020204030204"/>
              </a:rPr>
              <a:t>Having all the parts that are necessary to be complete</a:t>
            </a:r>
          </a:p>
          <a:p>
            <a:pPr defTabSz="514350"/>
            <a:r>
              <a:rPr lang="en-GB" b="1" dirty="0">
                <a:solidFill>
                  <a:srgbClr val="C00000"/>
                </a:solidFill>
                <a:latin typeface="Calibri" panose="020F0502020204030204"/>
              </a:rPr>
              <a:t>What has become divided</a:t>
            </a:r>
            <a:r>
              <a:rPr lang="en-GB" dirty="0">
                <a:solidFill>
                  <a:prstClr val="black"/>
                </a:solidFill>
                <a:latin typeface="Calibri" panose="020F0502020204030204"/>
              </a:rPr>
              <a:t>,                        or separated, that needs to be viewed     as whole, holistically, integrally?</a:t>
            </a:r>
          </a:p>
          <a:p>
            <a:pPr marL="160735" indent="-160735" defTabSz="514350">
              <a:buFont typeface="Arial" panose="020B0604020202020204" pitchFamily="34" charset="0"/>
              <a:buChar char="•"/>
            </a:pPr>
            <a:r>
              <a:rPr lang="en-GB" dirty="0">
                <a:solidFill>
                  <a:prstClr val="black"/>
                </a:solidFill>
                <a:latin typeface="Calibri" panose="020F0502020204030204"/>
              </a:rPr>
              <a:t>In life, in mission, in church,                      in creation, in your context?</a:t>
            </a:r>
          </a:p>
          <a:p>
            <a:pPr marL="160735" indent="-160735" defTabSz="514350">
              <a:buFont typeface="Arial" panose="020B0604020202020204" pitchFamily="34" charset="0"/>
              <a:buChar char="•"/>
            </a:pPr>
            <a:r>
              <a:rPr lang="en-GB" dirty="0">
                <a:solidFill>
                  <a:prstClr val="black"/>
                </a:solidFill>
                <a:latin typeface="Calibri" panose="020F0502020204030204"/>
              </a:rPr>
              <a:t>Dichotomies and their consequences...</a:t>
            </a:r>
          </a:p>
          <a:p>
            <a:pPr marL="160735" indent="-160735" defTabSz="514350">
              <a:buFont typeface="Arial" panose="020B0604020202020204" pitchFamily="34" charset="0"/>
              <a:buChar char="•"/>
            </a:pPr>
            <a:endParaRPr lang="en-GB" dirty="0">
              <a:solidFill>
                <a:prstClr val="black"/>
              </a:solidFill>
              <a:latin typeface="Calibri" panose="020F0502020204030204"/>
            </a:endParaRPr>
          </a:p>
          <a:p>
            <a:pPr marL="0" lvl="0" indent="0" algn="l" rtl="0">
              <a:spcBef>
                <a:spcPts val="0"/>
              </a:spcBef>
              <a:spcAft>
                <a:spcPts val="0"/>
              </a:spcAft>
              <a:buNone/>
            </a:pPr>
            <a:endParaRPr dirty="0"/>
          </a:p>
        </p:txBody>
      </p:sp>
      <p:sp>
        <p:nvSpPr>
          <p:cNvPr id="1223" name="Google Shape;122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
        <p:nvSpPr>
          <p:cNvPr id="1231" name="Google Shape;1231;p27:notes"/>
          <p:cNvSpPr>
            <a:spLocks noGrp="1" noRot="1" noChangeAspect="1"/>
          </p:cNvSpPr>
          <p:nvPr>
            <p:ph type="sldImg" idx="2"/>
          </p:nvPr>
        </p:nvSpPr>
        <p:spPr>
          <a:xfrm>
            <a:off x="439738" y="708025"/>
            <a:ext cx="6283325" cy="35337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32" name="Google Shape;1232;p27:notes"/>
          <p:cNvSpPr txBox="1">
            <a:spLocks noGrp="1"/>
          </p:cNvSpPr>
          <p:nvPr>
            <p:ph type="body" idx="1"/>
          </p:nvPr>
        </p:nvSpPr>
        <p:spPr>
          <a:xfrm>
            <a:off x="716230" y="4478582"/>
            <a:ext cx="5729841" cy="424254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Google Shape;124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10000"/>
              </a:lnSpc>
              <a:spcBef>
                <a:spcPts val="400"/>
              </a:spcBef>
              <a:spcAft>
                <a:spcPts val="200"/>
              </a:spcAft>
            </a:pPr>
            <a:r>
              <a:rPr lang="en-GB" sz="2100" b="1" dirty="0"/>
              <a:t>Matthew 16:18 </a:t>
            </a:r>
            <a:r>
              <a:rPr lang="en-GB" sz="2100" dirty="0"/>
              <a:t>– “</a:t>
            </a:r>
            <a:r>
              <a:rPr lang="en-GB" sz="2100" i="1" dirty="0"/>
              <a:t>And I tell you that you are                                 Peter, and on this rock I will build my </a:t>
            </a:r>
            <a:r>
              <a:rPr lang="en-GB" sz="2100" b="1" i="1" dirty="0">
                <a:solidFill>
                  <a:schemeClr val="accent1"/>
                </a:solidFill>
              </a:rPr>
              <a:t>ecclesia,</a:t>
            </a:r>
            <a:r>
              <a:rPr lang="en-GB" sz="2100" i="1" dirty="0">
                <a:solidFill>
                  <a:schemeClr val="accent1"/>
                </a:solidFill>
              </a:rPr>
              <a:t>                                           </a:t>
            </a:r>
            <a:r>
              <a:rPr lang="en-GB" sz="2100" i="1" dirty="0"/>
              <a:t>and the </a:t>
            </a:r>
            <a:r>
              <a:rPr lang="en-GB" sz="2100" i="1" u="sng" dirty="0"/>
              <a:t>gates of Hades will not overcome it</a:t>
            </a:r>
            <a:r>
              <a:rPr lang="en-GB" sz="2100" i="1" dirty="0"/>
              <a:t>.”</a:t>
            </a:r>
          </a:p>
          <a:p>
            <a:pPr>
              <a:lnSpc>
                <a:spcPct val="110000"/>
              </a:lnSpc>
              <a:spcBef>
                <a:spcPts val="400"/>
              </a:spcBef>
              <a:spcAft>
                <a:spcPts val="200"/>
              </a:spcAft>
            </a:pPr>
            <a:r>
              <a:rPr lang="en-GB" sz="2100" b="1" dirty="0"/>
              <a:t>Greek word</a:t>
            </a:r>
            <a:r>
              <a:rPr lang="en-GB" sz="2100" dirty="0"/>
              <a:t>: lit. the “called out” ones</a:t>
            </a:r>
          </a:p>
          <a:p>
            <a:pPr lvl="1">
              <a:lnSpc>
                <a:spcPct val="110000"/>
              </a:lnSpc>
              <a:spcBef>
                <a:spcPts val="400"/>
              </a:spcBef>
              <a:spcAft>
                <a:spcPts val="200"/>
              </a:spcAft>
            </a:pPr>
            <a:r>
              <a:rPr lang="en-GB" i="1" dirty="0" err="1"/>
              <a:t>Ecc</a:t>
            </a:r>
            <a:r>
              <a:rPr lang="en-GB" dirty="0"/>
              <a:t> = out, </a:t>
            </a:r>
            <a:r>
              <a:rPr lang="en-GB" i="1" dirty="0"/>
              <a:t>Kaleo</a:t>
            </a:r>
            <a:r>
              <a:rPr lang="en-GB" dirty="0"/>
              <a:t> = call</a:t>
            </a:r>
          </a:p>
          <a:p>
            <a:pPr>
              <a:lnSpc>
                <a:spcPct val="110000"/>
              </a:lnSpc>
              <a:spcBef>
                <a:spcPts val="400"/>
              </a:spcBef>
              <a:spcAft>
                <a:spcPts val="200"/>
              </a:spcAft>
            </a:pPr>
            <a:r>
              <a:rPr lang="en-GB" sz="2100" b="1" dirty="0"/>
              <a:t>Greek Context</a:t>
            </a:r>
            <a:r>
              <a:rPr lang="en-GB" sz="2100" dirty="0"/>
              <a:t>: </a:t>
            </a:r>
          </a:p>
          <a:p>
            <a:pPr lvl="1">
              <a:lnSpc>
                <a:spcPct val="110000"/>
              </a:lnSpc>
              <a:spcBef>
                <a:spcPts val="400"/>
              </a:spcBef>
              <a:spcAft>
                <a:spcPts val="200"/>
              </a:spcAft>
            </a:pPr>
            <a:r>
              <a:rPr lang="en-GB" dirty="0"/>
              <a:t>A </a:t>
            </a:r>
            <a:r>
              <a:rPr lang="en-GB" b="1" dirty="0">
                <a:solidFill>
                  <a:schemeClr val="accent1"/>
                </a:solidFill>
              </a:rPr>
              <a:t>political</a:t>
            </a:r>
            <a:r>
              <a:rPr lang="en-GB" dirty="0">
                <a:solidFill>
                  <a:srgbClr val="FF0000"/>
                </a:solidFill>
              </a:rPr>
              <a:t> </a:t>
            </a:r>
            <a:r>
              <a:rPr lang="en-GB" dirty="0"/>
              <a:t>assembly of citizens of an ancient Greek state.</a:t>
            </a:r>
          </a:p>
          <a:p>
            <a:pPr>
              <a:lnSpc>
                <a:spcPct val="110000"/>
              </a:lnSpc>
              <a:spcBef>
                <a:spcPts val="400"/>
              </a:spcBef>
              <a:spcAft>
                <a:spcPts val="200"/>
              </a:spcAft>
            </a:pPr>
            <a:r>
              <a:rPr lang="en-GB" sz="2100" dirty="0"/>
              <a:t>It was not a religious term - It was an </a:t>
            </a:r>
            <a:r>
              <a:rPr lang="en-GB" sz="2100" b="1" dirty="0"/>
              <a:t>assembly</a:t>
            </a:r>
            <a:r>
              <a:rPr lang="en-GB" sz="2100" dirty="0"/>
              <a:t> of people called out to take </a:t>
            </a:r>
            <a:r>
              <a:rPr lang="en-GB" sz="2100" b="1" dirty="0"/>
              <a:t>responsibility</a:t>
            </a:r>
            <a:r>
              <a:rPr lang="en-GB" sz="2100" dirty="0"/>
              <a:t> </a:t>
            </a:r>
            <a:r>
              <a:rPr lang="en-GB" sz="2100" b="1" dirty="0"/>
              <a:t>for their community</a:t>
            </a:r>
          </a:p>
          <a:p>
            <a:pPr marL="0" lvl="0" indent="0" algn="l" rtl="0">
              <a:spcBef>
                <a:spcPts val="0"/>
              </a:spcBef>
              <a:spcAft>
                <a:spcPts val="0"/>
              </a:spcAft>
              <a:buNone/>
            </a:pPr>
            <a:r>
              <a:rPr lang="en-GB" dirty="0"/>
              <a:t>NB: Gates were special places in the OT / NT times – they were places signifying decision making responsibilities – position of power. Gates were burned in Nehemiah = great disgrace. They had lost their authority to govern.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Gates of Hades will not overcome – has significant meaning – all the plans of the world to destroy Christ and his ecclesia will fail.</a:t>
            </a:r>
            <a:endParaRPr dirty="0"/>
          </a:p>
          <a:p>
            <a:pPr marL="0" lvl="0" indent="0" algn="l" rtl="0">
              <a:spcBef>
                <a:spcPts val="0"/>
              </a:spcBef>
              <a:spcAft>
                <a:spcPts val="0"/>
              </a:spcAft>
              <a:buNone/>
            </a:pPr>
            <a:endParaRPr dirty="0"/>
          </a:p>
          <a:p>
            <a:pPr marL="185623" lvl="0" indent="-185623" algn="l" rtl="0">
              <a:spcBef>
                <a:spcPts val="0"/>
              </a:spcBef>
              <a:spcAft>
                <a:spcPts val="0"/>
              </a:spcAft>
              <a:buClr>
                <a:schemeClr val="dk1"/>
              </a:buClr>
              <a:buSzPts val="1200"/>
              <a:buFont typeface="Arial"/>
              <a:buChar char="•"/>
            </a:pPr>
            <a:r>
              <a:rPr lang="en-GB" dirty="0"/>
              <a:t>NT understanding of term (Matt 16:17-18)</a:t>
            </a:r>
            <a:endParaRPr dirty="0"/>
          </a:p>
          <a:p>
            <a:pPr marL="185623" lvl="0" indent="-185623" algn="l" rtl="0">
              <a:spcBef>
                <a:spcPts val="0"/>
              </a:spcBef>
              <a:spcAft>
                <a:spcPts val="0"/>
              </a:spcAft>
              <a:buClr>
                <a:schemeClr val="dk1"/>
              </a:buClr>
              <a:buSzPts val="1200"/>
              <a:buFont typeface="Arial"/>
              <a:buChar char="•"/>
            </a:pPr>
            <a:r>
              <a:rPr lang="en-GB" dirty="0"/>
              <a:t>Parliamentary meeting of people</a:t>
            </a:r>
            <a:endParaRPr dirty="0"/>
          </a:p>
          <a:p>
            <a:pPr marL="185623" lvl="0" indent="-185623" algn="l" rtl="0">
              <a:spcBef>
                <a:spcPts val="0"/>
              </a:spcBef>
              <a:spcAft>
                <a:spcPts val="0"/>
              </a:spcAft>
              <a:buClr>
                <a:schemeClr val="dk1"/>
              </a:buClr>
              <a:buSzPts val="1200"/>
              <a:buFont typeface="Arial"/>
              <a:buChar char="•"/>
            </a:pPr>
            <a:r>
              <a:rPr lang="en-GB" dirty="0"/>
              <a:t>Right to take decisions</a:t>
            </a:r>
            <a:endParaRPr dirty="0"/>
          </a:p>
          <a:p>
            <a:pPr marL="185623" lvl="0" indent="-185623" algn="l" rtl="0">
              <a:spcBef>
                <a:spcPts val="0"/>
              </a:spcBef>
              <a:spcAft>
                <a:spcPts val="0"/>
              </a:spcAft>
              <a:buClr>
                <a:schemeClr val="dk1"/>
              </a:buClr>
              <a:buSzPts val="1200"/>
              <a:buFont typeface="Arial"/>
              <a:buChar char="•"/>
            </a:pPr>
            <a:r>
              <a:rPr lang="en-GB" dirty="0"/>
              <a:t>Political term: called out to take responsibility for the place they loved in</a:t>
            </a:r>
            <a:endParaRPr dirty="0"/>
          </a:p>
          <a:p>
            <a:pPr marL="185623" lvl="0" indent="-185623" algn="l" rtl="0">
              <a:spcBef>
                <a:spcPts val="0"/>
              </a:spcBef>
              <a:spcAft>
                <a:spcPts val="0"/>
              </a:spcAft>
              <a:buClr>
                <a:schemeClr val="dk1"/>
              </a:buClr>
              <a:buSzPts val="1200"/>
              <a:buFont typeface="Arial"/>
              <a:buChar char="•"/>
            </a:pPr>
            <a:r>
              <a:rPr lang="en-GB" dirty="0"/>
              <a:t>Ecclesia is the term Jesus uses to introduce the church</a:t>
            </a:r>
            <a:endParaRPr dirty="0"/>
          </a:p>
          <a:p>
            <a:pPr marL="185623" lvl="0" indent="-185623" algn="l" rtl="0">
              <a:spcBef>
                <a:spcPts val="0"/>
              </a:spcBef>
              <a:spcAft>
                <a:spcPts val="0"/>
              </a:spcAft>
              <a:buClr>
                <a:schemeClr val="dk1"/>
              </a:buClr>
              <a:buSzPts val="1200"/>
              <a:buFont typeface="Arial"/>
              <a:buChar char="•"/>
            </a:pPr>
            <a:r>
              <a:rPr lang="en-GB" dirty="0"/>
              <a:t>OT has a similar concept</a:t>
            </a:r>
            <a:endParaRPr dirty="0"/>
          </a:p>
          <a:p>
            <a:pPr marL="185623" lvl="0" indent="-185623" algn="l" rtl="0">
              <a:spcBef>
                <a:spcPts val="0"/>
              </a:spcBef>
              <a:spcAft>
                <a:spcPts val="0"/>
              </a:spcAft>
              <a:buClr>
                <a:schemeClr val="dk1"/>
              </a:buClr>
              <a:buSzPts val="1200"/>
              <a:buFont typeface="Arial"/>
              <a:buChar char="•"/>
            </a:pPr>
            <a:r>
              <a:rPr lang="en-GB" dirty="0"/>
              <a:t>Jesus: I will build my church</a:t>
            </a:r>
            <a:endParaRPr dirty="0"/>
          </a:p>
          <a:p>
            <a:pPr marL="0" lvl="0" indent="0" algn="l" rtl="0">
              <a:spcBef>
                <a:spcPts val="0"/>
              </a:spcBef>
              <a:spcAft>
                <a:spcPts val="0"/>
              </a:spcAft>
              <a:buNone/>
            </a:pPr>
            <a:endParaRPr dirty="0"/>
          </a:p>
        </p:txBody>
      </p:sp>
      <p:sp>
        <p:nvSpPr>
          <p:cNvPr id="1247" name="Google Shape;124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t>25</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Google Shape;12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gn="ctr">
              <a:lnSpc>
                <a:spcPct val="110000"/>
              </a:lnSpc>
              <a:buNone/>
            </a:pPr>
            <a:r>
              <a:rPr lang="en-US" dirty="0"/>
              <a:t>“When the </a:t>
            </a:r>
            <a:r>
              <a:rPr lang="en-US" b="1" dirty="0"/>
              <a:t>church</a:t>
            </a:r>
            <a:r>
              <a:rPr lang="en-US" dirty="0"/>
              <a:t> is committed to </a:t>
            </a:r>
            <a:r>
              <a:rPr lang="en-US" b="1" dirty="0"/>
              <a:t>integral mission </a:t>
            </a:r>
            <a:r>
              <a:rPr lang="en-US" dirty="0"/>
              <a:t>and to </a:t>
            </a:r>
            <a:r>
              <a:rPr lang="en-US" b="1" dirty="0"/>
              <a:t>communicating the gospel through </a:t>
            </a:r>
            <a:r>
              <a:rPr lang="en-US" b="1" dirty="0">
                <a:solidFill>
                  <a:schemeClr val="accent1"/>
                </a:solidFill>
              </a:rPr>
              <a:t>everything it </a:t>
            </a:r>
            <a:r>
              <a:rPr lang="en-US" b="1" i="1" dirty="0">
                <a:solidFill>
                  <a:schemeClr val="accent1"/>
                </a:solidFill>
              </a:rPr>
              <a:t>is, does, and says</a:t>
            </a:r>
            <a:r>
              <a:rPr lang="mr-IN" b="1" dirty="0"/>
              <a:t>…</a:t>
            </a:r>
            <a:r>
              <a:rPr lang="en-GB" b="1" dirty="0"/>
              <a:t> </a:t>
            </a:r>
          </a:p>
          <a:p>
            <a:pPr marL="0" indent="0" algn="ctr">
              <a:lnSpc>
                <a:spcPct val="110000"/>
              </a:lnSpc>
              <a:buNone/>
            </a:pPr>
            <a:r>
              <a:rPr lang="en-US" dirty="0"/>
              <a:t>Its </a:t>
            </a:r>
            <a:r>
              <a:rPr lang="en-US" b="1" dirty="0"/>
              <a:t>purpose</a:t>
            </a:r>
            <a:r>
              <a:rPr lang="en-US" dirty="0"/>
              <a:t> is to </a:t>
            </a:r>
            <a:r>
              <a:rPr lang="en-US" b="1" u="sng" dirty="0"/>
              <a:t>incarnate</a:t>
            </a:r>
            <a:r>
              <a:rPr lang="en-US" b="1" dirty="0"/>
              <a:t> the values of the Kingdom of God </a:t>
            </a:r>
            <a:r>
              <a:rPr lang="en-US" dirty="0"/>
              <a:t>and to </a:t>
            </a:r>
            <a:r>
              <a:rPr lang="en-US" b="1" u="sng" dirty="0"/>
              <a:t>witness</a:t>
            </a:r>
            <a:r>
              <a:rPr lang="en-US" b="1" dirty="0"/>
              <a:t> to the love and the justice revealed in Jesus Christ</a:t>
            </a:r>
            <a:r>
              <a:rPr lang="en-US" dirty="0"/>
              <a:t>, by the power of the Spirit, for the </a:t>
            </a:r>
            <a:r>
              <a:rPr lang="en-US" b="1" u="sng" dirty="0"/>
              <a:t>transformation</a:t>
            </a:r>
            <a:r>
              <a:rPr lang="en-US" dirty="0"/>
              <a:t> </a:t>
            </a:r>
            <a:r>
              <a:rPr lang="en-US" b="1" dirty="0"/>
              <a:t>of human life in all its dimensions</a:t>
            </a:r>
            <a:r>
              <a:rPr lang="en-US" dirty="0"/>
              <a:t>, both on the </a:t>
            </a:r>
            <a:r>
              <a:rPr lang="en-US" b="1" dirty="0"/>
              <a:t>individual</a:t>
            </a:r>
            <a:r>
              <a:rPr lang="en-US" dirty="0"/>
              <a:t> level and on the</a:t>
            </a:r>
            <a:r>
              <a:rPr lang="en-US" b="1" dirty="0"/>
              <a:t> community </a:t>
            </a:r>
            <a:r>
              <a:rPr lang="en-US" dirty="0"/>
              <a:t>level.” </a:t>
            </a:r>
          </a:p>
          <a:p>
            <a:pPr algn="ctr"/>
            <a:endParaRPr lang="en-US" dirty="0"/>
          </a:p>
          <a:p>
            <a:pPr marL="0" lvl="0" indent="0" algn="l" rtl="0">
              <a:spcBef>
                <a:spcPts val="0"/>
              </a:spcBef>
              <a:spcAft>
                <a:spcPts val="0"/>
              </a:spcAft>
              <a:buNone/>
            </a:pPr>
            <a:r>
              <a:rPr lang="en-GB" dirty="0"/>
              <a:t>http://</a:t>
            </a:r>
            <a:r>
              <a:rPr lang="en-GB" dirty="0" err="1"/>
              <a:t>www.dmr.org</a:t>
            </a:r>
            <a:r>
              <a:rPr lang="en-GB" dirty="0"/>
              <a:t>/images/pdf%20dokumenter/C._René_Padilla_-_</a:t>
            </a:r>
            <a:r>
              <a:rPr lang="en-GB" dirty="0" err="1"/>
              <a:t>What_is_integral_mission.pdf</a:t>
            </a:r>
            <a:endParaRPr dirty="0"/>
          </a:p>
        </p:txBody>
      </p:sp>
      <p:sp>
        <p:nvSpPr>
          <p:cNvPr id="1254" name="Google Shape;125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lgn="ctr">
              <a:lnSpc>
                <a:spcPct val="110000"/>
              </a:lnSpc>
              <a:buNone/>
            </a:pPr>
            <a:r>
              <a:rPr lang="en-US" b="1" dirty="0"/>
              <a:t>Integral mission or </a:t>
            </a:r>
            <a:r>
              <a:rPr lang="en-US" b="1" i="1" dirty="0"/>
              <a:t>holistic transformation </a:t>
            </a:r>
            <a:r>
              <a:rPr lang="en-US" b="1" dirty="0"/>
              <a:t>is the </a:t>
            </a:r>
            <a:r>
              <a:rPr lang="en-US" b="1" u="sng" dirty="0"/>
              <a:t>proclamation </a:t>
            </a:r>
            <a:r>
              <a:rPr lang="en-US" b="1" i="1" u="sng" dirty="0"/>
              <a:t>and</a:t>
            </a:r>
            <a:r>
              <a:rPr lang="en-US" b="1" u="sng" dirty="0"/>
              <a:t> demonstration </a:t>
            </a:r>
            <a:r>
              <a:rPr lang="en-US" dirty="0"/>
              <a:t>of the gospel. </a:t>
            </a:r>
          </a:p>
          <a:p>
            <a:pPr marL="0" indent="0" algn="ctr">
              <a:lnSpc>
                <a:spcPct val="110000"/>
              </a:lnSpc>
              <a:buNone/>
            </a:pPr>
            <a:r>
              <a:rPr lang="en-US" dirty="0"/>
              <a:t>It is </a:t>
            </a:r>
            <a:r>
              <a:rPr lang="en-US" b="1" u="sng" dirty="0"/>
              <a:t>not</a:t>
            </a:r>
            <a:r>
              <a:rPr lang="en-US" dirty="0"/>
              <a:t> simply that </a:t>
            </a:r>
            <a:r>
              <a:rPr lang="en-US" b="1" dirty="0"/>
              <a:t>evangelism</a:t>
            </a:r>
            <a:r>
              <a:rPr lang="en-US" dirty="0"/>
              <a:t> and </a:t>
            </a:r>
            <a:r>
              <a:rPr lang="en-US" b="1" dirty="0"/>
              <a:t>social involvement </a:t>
            </a:r>
            <a:r>
              <a:rPr lang="en-US" dirty="0"/>
              <a:t>are to be </a:t>
            </a:r>
            <a:r>
              <a:rPr lang="en-US" b="1" dirty="0"/>
              <a:t>done alongside each other</a:t>
            </a:r>
            <a:r>
              <a:rPr lang="en-US" dirty="0"/>
              <a:t>. Rather, in </a:t>
            </a:r>
            <a:r>
              <a:rPr lang="en-US" b="1" i="1" dirty="0"/>
              <a:t>integral mission </a:t>
            </a:r>
            <a:r>
              <a:rPr lang="en-US" b="1" dirty="0"/>
              <a:t>our proclamation has </a:t>
            </a:r>
            <a:r>
              <a:rPr lang="en-US" b="1" dirty="0" err="1"/>
              <a:t>socia</a:t>
            </a:r>
            <a:r>
              <a:rPr lang="en-US" b="1" dirty="0"/>
              <a:t> al consequences</a:t>
            </a:r>
            <a:r>
              <a:rPr lang="en-US" dirty="0"/>
              <a:t> as we call people to love and repentance in all areas of life. And </a:t>
            </a:r>
            <a:r>
              <a:rPr lang="en-US" b="1" dirty="0"/>
              <a:t>our social involvement has evangelistic consequences</a:t>
            </a:r>
            <a:r>
              <a:rPr lang="en-US" dirty="0"/>
              <a:t> as we bear </a:t>
            </a:r>
            <a:r>
              <a:rPr lang="en-US" b="1" dirty="0"/>
              <a:t>witness</a:t>
            </a:r>
            <a:r>
              <a:rPr lang="en-US" dirty="0"/>
              <a:t> to the transforming grace of Jesus Christ. </a:t>
            </a:r>
          </a:p>
          <a:p>
            <a:pPr marL="0" indent="0" algn="ctr">
              <a:lnSpc>
                <a:spcPct val="110000"/>
              </a:lnSpc>
              <a:buNone/>
            </a:pPr>
            <a:endParaRPr lang="en-US" dirty="0"/>
          </a:p>
          <a:p>
            <a:pPr marL="0" lvl="0" indent="0" algn="l" rtl="0">
              <a:spcBef>
                <a:spcPts val="0"/>
              </a:spcBef>
              <a:spcAft>
                <a:spcPts val="0"/>
              </a:spcAft>
              <a:buNone/>
            </a:pPr>
            <a:endParaRPr dirty="0"/>
          </a:p>
        </p:txBody>
      </p:sp>
      <p:sp>
        <p:nvSpPr>
          <p:cNvPr id="1260" name="Google Shape;126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189" indent="-457189">
              <a:spcBef>
                <a:spcPts val="600"/>
              </a:spcBef>
              <a:buFont typeface="+mj-lt"/>
              <a:buAutoNum type="arabicPeriod"/>
            </a:pPr>
            <a:r>
              <a:rPr lang="en-US" dirty="0"/>
              <a:t>To </a:t>
            </a:r>
            <a:r>
              <a:rPr lang="en-US" b="1" dirty="0"/>
              <a:t>proclaim</a:t>
            </a:r>
            <a:r>
              <a:rPr lang="en-US" dirty="0"/>
              <a:t> the Good News of the Kingdom</a:t>
            </a:r>
          </a:p>
          <a:p>
            <a:pPr marL="457189" indent="-457189">
              <a:spcBef>
                <a:spcPts val="600"/>
              </a:spcBef>
              <a:buFont typeface="+mj-lt"/>
              <a:buAutoNum type="arabicPeriod"/>
            </a:pPr>
            <a:r>
              <a:rPr lang="en-US" dirty="0"/>
              <a:t>To </a:t>
            </a:r>
            <a:r>
              <a:rPr lang="en-US" b="1" dirty="0"/>
              <a:t>teach, </a:t>
            </a:r>
            <a:r>
              <a:rPr lang="en-US" b="1" dirty="0" err="1"/>
              <a:t>baptise</a:t>
            </a:r>
            <a:r>
              <a:rPr lang="en-US" b="1" dirty="0"/>
              <a:t> and nurture </a:t>
            </a:r>
            <a:r>
              <a:rPr lang="en-US" dirty="0"/>
              <a:t>new believers </a:t>
            </a:r>
          </a:p>
          <a:p>
            <a:pPr marL="457189" indent="-457189">
              <a:spcBef>
                <a:spcPts val="600"/>
              </a:spcBef>
              <a:buFont typeface="+mj-lt"/>
              <a:buAutoNum type="arabicPeriod"/>
            </a:pPr>
            <a:r>
              <a:rPr lang="en-US" dirty="0"/>
              <a:t>To respond to human need by </a:t>
            </a:r>
            <a:r>
              <a:rPr lang="en-US" b="1" dirty="0"/>
              <a:t>loving service </a:t>
            </a:r>
          </a:p>
          <a:p>
            <a:pPr marL="457189" indent="-457189">
              <a:spcBef>
                <a:spcPts val="600"/>
              </a:spcBef>
              <a:buFont typeface="+mj-lt"/>
              <a:buAutoNum type="arabicPeriod"/>
            </a:pPr>
            <a:r>
              <a:rPr lang="en-US" dirty="0"/>
              <a:t>To seek to </a:t>
            </a:r>
            <a:r>
              <a:rPr lang="en-US" b="1" dirty="0"/>
              <a:t>transform </a:t>
            </a:r>
            <a:r>
              <a:rPr lang="en-US" b="1" dirty="0">
                <a:highlight>
                  <a:srgbClr val="FFFF00"/>
                </a:highlight>
              </a:rPr>
              <a:t>unjust structures</a:t>
            </a:r>
            <a:r>
              <a:rPr lang="en-US" b="1" dirty="0"/>
              <a:t> </a:t>
            </a:r>
            <a:r>
              <a:rPr lang="en-US" dirty="0"/>
              <a:t>of society, to challenge violence of every kind and to pursue peace and reconciliation</a:t>
            </a:r>
          </a:p>
          <a:p>
            <a:pPr marL="457189" indent="-457189">
              <a:spcBef>
                <a:spcPts val="600"/>
              </a:spcBef>
              <a:buFont typeface="+mj-lt"/>
              <a:buAutoNum type="arabicPeriod"/>
            </a:pPr>
            <a:r>
              <a:rPr lang="en-US" dirty="0"/>
              <a:t>To strive to </a:t>
            </a:r>
            <a:r>
              <a:rPr lang="en-US" b="1" dirty="0"/>
              <a:t>safeguard the integrity of </a:t>
            </a:r>
            <a:r>
              <a:rPr lang="en-US" b="1" dirty="0">
                <a:highlight>
                  <a:srgbClr val="FFFF00"/>
                </a:highlight>
              </a:rPr>
              <a:t>creation</a:t>
            </a:r>
            <a:r>
              <a:rPr lang="en-US" b="1" dirty="0"/>
              <a:t> </a:t>
            </a:r>
            <a:r>
              <a:rPr lang="en-US" dirty="0"/>
              <a:t>and sustain and renew the life of the earth</a:t>
            </a:r>
          </a:p>
          <a:p>
            <a:pPr marL="0" lvl="0" indent="0" algn="l" rtl="0">
              <a:spcBef>
                <a:spcPts val="0"/>
              </a:spcBef>
              <a:spcAft>
                <a:spcPts val="0"/>
              </a:spcAft>
              <a:buNone/>
            </a:pPr>
            <a:endParaRPr dirty="0"/>
          </a:p>
        </p:txBody>
      </p:sp>
      <p:sp>
        <p:nvSpPr>
          <p:cNvPr id="1266" name="Google Shape;126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2" name="Google Shape;127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0" name="Google Shape;10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sz="1400" b="1" dirty="0"/>
              <a:t> </a:t>
            </a:r>
            <a:r>
              <a:rPr lang="en-GB" sz="1200" b="1" dirty="0"/>
              <a:t>The Whole Church ministering to </a:t>
            </a:r>
          </a:p>
          <a:p>
            <a:r>
              <a:rPr lang="en-GB" sz="1200" b="1" dirty="0"/>
              <a:t> The </a:t>
            </a:r>
            <a:r>
              <a:rPr lang="en-GB" sz="1200" b="1" dirty="0">
                <a:solidFill>
                  <a:schemeClr val="accent1"/>
                </a:solidFill>
              </a:rPr>
              <a:t>Whole Person </a:t>
            </a:r>
            <a:r>
              <a:rPr lang="en-GB" sz="1200" b="1" dirty="0"/>
              <a:t>in </a:t>
            </a:r>
          </a:p>
          <a:p>
            <a:r>
              <a:rPr lang="en-GB" sz="1200" b="1" dirty="0"/>
              <a:t> The </a:t>
            </a:r>
            <a:r>
              <a:rPr lang="en-GB" sz="1200" b="1" dirty="0">
                <a:solidFill>
                  <a:schemeClr val="accent1"/>
                </a:solidFill>
              </a:rPr>
              <a:t>Whole Community</a:t>
            </a:r>
          </a:p>
          <a:p>
            <a:pPr marL="0" indent="0">
              <a:buNone/>
            </a:pPr>
            <a:endParaRPr lang="en-GB" sz="1400" b="1" dirty="0">
              <a:solidFill>
                <a:schemeClr val="accent1"/>
              </a:solidFill>
            </a:endParaRPr>
          </a:p>
          <a:p>
            <a:endParaRPr lang="en-US" b="1" dirty="0"/>
          </a:p>
          <a:p>
            <a:pPr marL="0" lvl="0" indent="0" algn="l" rtl="0">
              <a:spcBef>
                <a:spcPts val="0"/>
              </a:spcBef>
              <a:spcAft>
                <a:spcPts val="0"/>
              </a:spcAft>
              <a:buNone/>
            </a:pPr>
            <a:endParaRPr dirty="0"/>
          </a:p>
        </p:txBody>
      </p:sp>
      <p:sp>
        <p:nvSpPr>
          <p:cNvPr id="1278" name="Google Shape;127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4" name="Google Shape;128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5" name="Google Shape;129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6" name="Google Shape;129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“Having more Christians does not necessarily ensure a just society</a:t>
            </a:r>
            <a:r>
              <a:rPr lang="mr-IN" sz="1100" dirty="0"/>
              <a:t>…</a:t>
            </a:r>
            <a:r>
              <a:rPr lang="en-US" sz="1050" dirty="0"/>
              <a:t>Melba </a:t>
            </a:r>
            <a:r>
              <a:rPr lang="en-US" sz="1050" dirty="0" err="1"/>
              <a:t>Maggay</a:t>
            </a:r>
            <a:r>
              <a:rPr lang="en-US" sz="1050" dirty="0"/>
              <a:t>, 1996</a:t>
            </a:r>
          </a:p>
          <a:p>
            <a:pPr marL="0" indent="0">
              <a:spcBef>
                <a:spcPts val="1200"/>
              </a:spcBef>
              <a:buNone/>
            </a:pPr>
            <a:r>
              <a:rPr lang="en-US" sz="1050" b="1" dirty="0"/>
              <a:t> </a:t>
            </a:r>
            <a:r>
              <a:rPr lang="en-US" sz="1200" b="1" dirty="0"/>
              <a:t>T</a:t>
            </a:r>
            <a:r>
              <a:rPr lang="en-GB" sz="1200" b="1" dirty="0"/>
              <a:t>wo reasons:</a:t>
            </a:r>
          </a:p>
          <a:p>
            <a:pPr marL="514350" indent="-514350">
              <a:spcBef>
                <a:spcPts val="1200"/>
              </a:spcBef>
              <a:buFont typeface="+mj-lt"/>
              <a:buAutoNum type="arabicPeriod"/>
            </a:pPr>
            <a:r>
              <a:rPr lang="en-GB" sz="1200" dirty="0"/>
              <a:t>People are saved but do </a:t>
            </a:r>
            <a:r>
              <a:rPr lang="en-GB" sz="1200" b="1" dirty="0"/>
              <a:t>not move towards living out that salvation in society because</a:t>
            </a:r>
            <a:r>
              <a:rPr lang="en-GB" sz="1200" dirty="0"/>
              <a:t> of </a:t>
            </a:r>
            <a:r>
              <a:rPr lang="en-GB" sz="1200" b="1" dirty="0">
                <a:solidFill>
                  <a:schemeClr val="accent1"/>
                </a:solidFill>
              </a:rPr>
              <a:t>ignorance</a:t>
            </a:r>
            <a:r>
              <a:rPr lang="en-GB" sz="1200" dirty="0"/>
              <a:t> or </a:t>
            </a:r>
            <a:r>
              <a:rPr lang="en-GB" sz="1200" b="1" dirty="0">
                <a:solidFill>
                  <a:schemeClr val="accent1"/>
                </a:solidFill>
              </a:rPr>
              <a:t>disobedience</a:t>
            </a:r>
          </a:p>
          <a:p>
            <a:pPr marL="514350" indent="-514350">
              <a:spcBef>
                <a:spcPts val="1200"/>
              </a:spcBef>
              <a:buFont typeface="+mj-lt"/>
              <a:buAutoNum type="arabicPeriod"/>
            </a:pPr>
            <a:r>
              <a:rPr lang="en-GB" sz="1200" b="1" dirty="0">
                <a:solidFill>
                  <a:schemeClr val="accent1"/>
                </a:solidFill>
              </a:rPr>
              <a:t>Unjust social structures </a:t>
            </a:r>
            <a:r>
              <a:rPr lang="en-GB" sz="1200" dirty="0"/>
              <a:t>need more than the presence of changed individuals: </a:t>
            </a:r>
            <a:r>
              <a:rPr lang="en-GB" sz="1200" b="1" dirty="0"/>
              <a:t>concrete </a:t>
            </a:r>
            <a:r>
              <a:rPr lang="en-GB" sz="1200" b="1" dirty="0">
                <a:solidFill>
                  <a:schemeClr val="accent1"/>
                </a:solidFill>
              </a:rPr>
              <a:t>redemptive action in our </a:t>
            </a:r>
            <a:r>
              <a:rPr lang="en-GB" sz="1200" b="1" u="sng" dirty="0">
                <a:solidFill>
                  <a:schemeClr val="accent1"/>
                </a:solidFill>
              </a:rPr>
              <a:t>political</a:t>
            </a:r>
            <a:r>
              <a:rPr lang="en-GB" sz="1200" b="1" dirty="0">
                <a:solidFill>
                  <a:schemeClr val="accent1"/>
                </a:solidFill>
              </a:rPr>
              <a:t> and </a:t>
            </a:r>
            <a:r>
              <a:rPr lang="en-GB" sz="1200" b="1" u="sng" dirty="0">
                <a:solidFill>
                  <a:schemeClr val="accent1"/>
                </a:solidFill>
              </a:rPr>
              <a:t>social life</a:t>
            </a:r>
            <a:r>
              <a:rPr lang="en-GB" sz="1200" b="1" dirty="0"/>
              <a:t>.”</a:t>
            </a:r>
            <a:endParaRPr lang="en-US" sz="1200" b="1" dirty="0"/>
          </a:p>
          <a:p>
            <a:pPr marL="514350" indent="-514350">
              <a:buFont typeface="+mj-lt"/>
              <a:buAutoNum type="arabicPeriod"/>
            </a:pPr>
            <a:endParaRPr lang="en-US" sz="1200" b="1" dirty="0"/>
          </a:p>
          <a:p>
            <a:pPr marL="0" lvl="0" indent="0" algn="l" rtl="0">
              <a:spcBef>
                <a:spcPts val="0"/>
              </a:spcBef>
              <a:spcAft>
                <a:spcPts val="0"/>
              </a:spcAft>
              <a:buNone/>
            </a:pPr>
            <a:endParaRPr dirty="0"/>
          </a:p>
        </p:txBody>
      </p:sp>
      <p:sp>
        <p:nvSpPr>
          <p:cNvPr id="1302" name="Google Shape;130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0" name="Google Shape;131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1" name="Google Shape;131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8" name="Google Shape;131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4" name="Google Shape;132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In English/Dutch as the students prefer.</a:t>
            </a:r>
            <a:endParaRPr/>
          </a:p>
        </p:txBody>
      </p:sp>
      <p:sp>
        <p:nvSpPr>
          <p:cNvPr id="1325" name="Google Shape;132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1" name="Google Shape;133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2" name="Google Shape;134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3" name="Google Shape;135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7" name="Google Shape;10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5" name="Google Shape;10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MISSION is God the Father sending the Son, and God the Father and the Son sending the Holy Spirit expanded to include yet another “movement”: Father, Son, and Holy Spirit sending “the church” to the world. </a:t>
            </a:r>
          </a:p>
          <a:p>
            <a:pPr marL="228600" lvl="0" indent="-228600" algn="l" rtl="0">
              <a:spcBef>
                <a:spcPts val="0"/>
              </a:spcBef>
              <a:spcAft>
                <a:spcPts val="0"/>
              </a:spcAft>
              <a:buAutoNum type="arabicPeriod"/>
            </a:pPr>
            <a:r>
              <a:rPr lang="en-GB" dirty="0"/>
              <a:t>Paradigm change from “Mission of the Church” to “MISSION OF GOD” from “the Church has a mission” to “THE MISSION OF GOD HAS A CHURCH” </a:t>
            </a:r>
          </a:p>
          <a:p>
            <a:pPr marL="228600" lvl="0" indent="-228600" algn="l" rtl="0">
              <a:spcBef>
                <a:spcPts val="0"/>
              </a:spcBef>
              <a:spcAft>
                <a:spcPts val="0"/>
              </a:spcAft>
              <a:buAutoNum type="arabicPeriod"/>
            </a:pPr>
            <a:r>
              <a:rPr lang="en-GB" dirty="0"/>
              <a:t>Mission is NOT one of the many activities that churches participate in, nor an “optional” activity of the church, but rather an expression of “</a:t>
            </a:r>
            <a:r>
              <a:rPr lang="en-GB" dirty="0" err="1"/>
              <a:t>BEing</a:t>
            </a:r>
            <a:r>
              <a:rPr lang="en-GB" dirty="0"/>
              <a:t>” the church. </a:t>
            </a:r>
          </a:p>
          <a:p>
            <a:pPr marL="228600" lvl="0" indent="-228600" algn="l" rtl="0">
              <a:spcBef>
                <a:spcPts val="0"/>
              </a:spcBef>
              <a:spcAft>
                <a:spcPts val="0"/>
              </a:spcAft>
              <a:buAutoNum type="arabicPeriod"/>
            </a:pPr>
            <a:r>
              <a:rPr lang="en-GB" dirty="0"/>
              <a:t>The Mission is not the vocation of a select few but rather “the WHOLE church” is “SENT” to the world.</a:t>
            </a:r>
          </a:p>
          <a:p>
            <a:pPr marL="0" lvl="0" indent="0" algn="l" rtl="0">
              <a:spcBef>
                <a:spcPts val="0"/>
              </a:spcBef>
              <a:spcAft>
                <a:spcPts val="0"/>
              </a:spcAft>
              <a:buNone/>
            </a:pPr>
            <a:r>
              <a:rPr lang="en-GB" b="0" i="0" u="none" strike="noStrike" dirty="0">
                <a:solidFill>
                  <a:srgbClr val="000000"/>
                </a:solidFill>
                <a:latin typeface="Merriweather Sans"/>
                <a:ea typeface="Merriweather Sans"/>
                <a:cs typeface="Merriweather Sans"/>
                <a:sym typeface="Merriweather Sans"/>
              </a:rPr>
              <a:t>Christopher J.H. Wright wrote, “It is not so much the case that God has a mission for his church in the world, as that God has a church for his mission in the world. Mission was not made for the church; the church was made for mission – God’s mission.” It’s a paradigm shift, when we realize that this is not about us, but about God’s mission, </a:t>
            </a:r>
            <a:r>
              <a:rPr lang="en-GB" b="0" i="1" u="none" strike="noStrike" dirty="0" err="1">
                <a:solidFill>
                  <a:srgbClr val="000000"/>
                </a:solidFill>
                <a:latin typeface="Merriweather Sans"/>
                <a:ea typeface="Merriweather Sans"/>
                <a:cs typeface="Merriweather Sans"/>
                <a:sym typeface="Merriweather Sans"/>
              </a:rPr>
              <a:t>Missio</a:t>
            </a:r>
            <a:r>
              <a:rPr lang="en-GB" b="0" i="1" u="none" strike="noStrike" dirty="0">
                <a:solidFill>
                  <a:srgbClr val="000000"/>
                </a:solidFill>
                <a:latin typeface="Merriweather Sans"/>
                <a:ea typeface="Merriweather Sans"/>
                <a:cs typeface="Merriweather Sans"/>
                <a:sym typeface="Merriweather Sans"/>
              </a:rPr>
              <a:t> Dei</a:t>
            </a:r>
            <a:r>
              <a:rPr lang="en-GB" b="0" i="0" u="none" strike="noStrike" dirty="0">
                <a:solidFill>
                  <a:srgbClr val="000000"/>
                </a:solidFill>
                <a:latin typeface="Merriweather Sans"/>
                <a:ea typeface="Merriweather Sans"/>
                <a:cs typeface="Merriweather Sans"/>
                <a:sym typeface="Merriweather Sans"/>
              </a:rPr>
              <a:t>, in the world of today.</a:t>
            </a:r>
            <a:endParaRPr dirty="0"/>
          </a:p>
        </p:txBody>
      </p:sp>
      <p:sp>
        <p:nvSpPr>
          <p:cNvPr id="1046" name="Google Shape;104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4" name="Google Shape;10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84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6" name="Google Shape;10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44"/>
          <p:cNvGrpSpPr/>
          <p:nvPr/>
        </p:nvGrpSpPr>
        <p:grpSpPr>
          <a:xfrm>
            <a:off x="0" y="0"/>
            <a:ext cx="12192000" cy="6858000"/>
            <a:chOff x="0" y="0"/>
            <a:chExt cx="12192000" cy="6858000"/>
          </a:xfrm>
        </p:grpSpPr>
        <p:sp>
          <p:nvSpPr>
            <p:cNvPr id="28" name="Google Shape;28;p4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44"/>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2" name="Google Shape;32;p44"/>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4"/>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4"/>
        <p:cNvGrpSpPr/>
        <p:nvPr/>
      </p:nvGrpSpPr>
      <p:grpSpPr>
        <a:xfrm>
          <a:off x="0" y="0"/>
          <a:ext cx="0" cy="0"/>
          <a:chOff x="0" y="0"/>
          <a:chExt cx="0" cy="0"/>
        </a:xfrm>
      </p:grpSpPr>
      <p:grpSp>
        <p:nvGrpSpPr>
          <p:cNvPr id="125" name="Google Shape;125;p65"/>
          <p:cNvGrpSpPr/>
          <p:nvPr/>
        </p:nvGrpSpPr>
        <p:grpSpPr>
          <a:xfrm>
            <a:off x="0" y="0"/>
            <a:ext cx="12192000" cy="6858000"/>
            <a:chOff x="0" y="0"/>
            <a:chExt cx="12192000" cy="6858000"/>
          </a:xfrm>
        </p:grpSpPr>
        <p:sp>
          <p:nvSpPr>
            <p:cNvPr id="126" name="Google Shape;126;p6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5"/>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5"/>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6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65"/>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5"/>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37" name="Google Shape;137;p65"/>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8" name="Google Shape;138;p6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2"/>
        <p:cNvGrpSpPr/>
        <p:nvPr/>
      </p:nvGrpSpPr>
      <p:grpSpPr>
        <a:xfrm>
          <a:off x="0" y="0"/>
          <a:ext cx="0" cy="0"/>
          <a:chOff x="0" y="0"/>
          <a:chExt cx="0" cy="0"/>
        </a:xfrm>
      </p:grpSpPr>
      <p:grpSp>
        <p:nvGrpSpPr>
          <p:cNvPr id="143" name="Google Shape;143;p66"/>
          <p:cNvGrpSpPr/>
          <p:nvPr/>
        </p:nvGrpSpPr>
        <p:grpSpPr>
          <a:xfrm>
            <a:off x="0" y="0"/>
            <a:ext cx="12192000" cy="6858000"/>
            <a:chOff x="0" y="0"/>
            <a:chExt cx="12192000" cy="6858000"/>
          </a:xfrm>
        </p:grpSpPr>
        <p:sp>
          <p:nvSpPr>
            <p:cNvPr id="144" name="Google Shape;144;p6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6"/>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6"/>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6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66"/>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66"/>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5" name="Google Shape;155;p6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59"/>
        <p:cNvGrpSpPr/>
        <p:nvPr/>
      </p:nvGrpSpPr>
      <p:grpSpPr>
        <a:xfrm>
          <a:off x="0" y="0"/>
          <a:ext cx="0" cy="0"/>
          <a:chOff x="0" y="0"/>
          <a:chExt cx="0" cy="0"/>
        </a:xfrm>
      </p:grpSpPr>
      <p:grpSp>
        <p:nvGrpSpPr>
          <p:cNvPr id="160" name="Google Shape;160;p67"/>
          <p:cNvGrpSpPr/>
          <p:nvPr/>
        </p:nvGrpSpPr>
        <p:grpSpPr>
          <a:xfrm>
            <a:off x="0" y="0"/>
            <a:ext cx="12192000" cy="6858000"/>
            <a:chOff x="0" y="0"/>
            <a:chExt cx="12192000" cy="6858000"/>
          </a:xfrm>
        </p:grpSpPr>
        <p:sp>
          <p:nvSpPr>
            <p:cNvPr id="161" name="Google Shape;161;p6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7"/>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7"/>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6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67"/>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9600" b="0" i="0">
                <a:solidFill>
                  <a:srgbClr val="EE52A4"/>
                </a:solidFill>
                <a:latin typeface="Arial"/>
                <a:ea typeface="Arial"/>
                <a:cs typeface="Arial"/>
                <a:sym typeface="Arial"/>
              </a:rPr>
              <a:t>“</a:t>
            </a:r>
            <a:endParaRPr/>
          </a:p>
        </p:txBody>
      </p:sp>
      <p:sp>
        <p:nvSpPr>
          <p:cNvPr id="171" name="Google Shape;171;p67"/>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9600" b="0" i="0">
                <a:solidFill>
                  <a:srgbClr val="EE52A4"/>
                </a:solidFill>
                <a:latin typeface="Arial"/>
                <a:ea typeface="Arial"/>
                <a:cs typeface="Arial"/>
                <a:sym typeface="Arial"/>
              </a:rPr>
              <a:t>”</a:t>
            </a:r>
            <a:endParaRPr/>
          </a:p>
        </p:txBody>
      </p:sp>
      <p:sp>
        <p:nvSpPr>
          <p:cNvPr id="172" name="Google Shape;172;p67"/>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67"/>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4" name="Google Shape;174;p67"/>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5" name="Google Shape;175;p6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9"/>
        <p:cNvGrpSpPr/>
        <p:nvPr/>
      </p:nvGrpSpPr>
      <p:grpSpPr>
        <a:xfrm>
          <a:off x="0" y="0"/>
          <a:ext cx="0" cy="0"/>
          <a:chOff x="0" y="0"/>
          <a:chExt cx="0" cy="0"/>
        </a:xfrm>
      </p:grpSpPr>
      <p:grpSp>
        <p:nvGrpSpPr>
          <p:cNvPr id="180" name="Google Shape;180;p68"/>
          <p:cNvGrpSpPr/>
          <p:nvPr/>
        </p:nvGrpSpPr>
        <p:grpSpPr>
          <a:xfrm>
            <a:off x="0" y="0"/>
            <a:ext cx="12192000" cy="6858000"/>
            <a:chOff x="0" y="0"/>
            <a:chExt cx="12192000" cy="6858000"/>
          </a:xfrm>
        </p:grpSpPr>
        <p:sp>
          <p:nvSpPr>
            <p:cNvPr id="181" name="Google Shape;181;p6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8"/>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8"/>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6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68"/>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68"/>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2" name="Google Shape;192;p6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6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6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6"/>
        <p:cNvGrpSpPr/>
        <p:nvPr/>
      </p:nvGrpSpPr>
      <p:grpSpPr>
        <a:xfrm>
          <a:off x="0" y="0"/>
          <a:ext cx="0" cy="0"/>
          <a:chOff x="0" y="0"/>
          <a:chExt cx="0" cy="0"/>
        </a:xfrm>
      </p:grpSpPr>
      <p:sp>
        <p:nvSpPr>
          <p:cNvPr id="197" name="Google Shape;197;p69"/>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9"/>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69"/>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0" name="Google Shape;200;p69"/>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1" name="Google Shape;201;p69"/>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2" name="Google Shape;202;p69"/>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3" name="Google Shape;203;p69"/>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4" name="Google Shape;204;p69"/>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5" name="Google Shape;205;p69"/>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6" name="Google Shape;206;p6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6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6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9"/>
        <p:cNvGrpSpPr/>
        <p:nvPr/>
      </p:nvGrpSpPr>
      <p:grpSpPr>
        <a:xfrm>
          <a:off x="0" y="0"/>
          <a:ext cx="0" cy="0"/>
          <a:chOff x="0" y="0"/>
          <a:chExt cx="0" cy="0"/>
        </a:xfrm>
      </p:grpSpPr>
      <p:sp>
        <p:nvSpPr>
          <p:cNvPr id="210" name="Google Shape;210;p70"/>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70"/>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2" name="Google Shape;212;p70"/>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3" name="Google Shape;213;p70"/>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4" name="Google Shape;214;p70"/>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5" name="Google Shape;215;p70"/>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6" name="Google Shape;216;p70"/>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7" name="Google Shape;217;p70"/>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8" name="Google Shape;218;p70"/>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9" name="Google Shape;219;p70"/>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0" name="Google Shape;220;p70"/>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1" name="Google Shape;221;p70"/>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2" name="Google Shape;222;p7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70"/>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7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71"/>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71"/>
          <p:cNvSpPr txBox="1">
            <a:spLocks noGrp="1"/>
          </p:cNvSpPr>
          <p:nvPr>
            <p:ph type="body" idx="1"/>
          </p:nvPr>
        </p:nvSpPr>
        <p:spPr>
          <a:xfrm rot="5400000">
            <a:off x="3859634" y="-101179"/>
            <a:ext cx="3416300"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8" name="Google Shape;228;p71"/>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7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7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1"/>
        <p:cNvGrpSpPr/>
        <p:nvPr/>
      </p:nvGrpSpPr>
      <p:grpSpPr>
        <a:xfrm>
          <a:off x="0" y="0"/>
          <a:ext cx="0" cy="0"/>
          <a:chOff x="0" y="0"/>
          <a:chExt cx="0" cy="0"/>
        </a:xfrm>
      </p:grpSpPr>
      <p:grpSp>
        <p:nvGrpSpPr>
          <p:cNvPr id="232" name="Google Shape;232;p72"/>
          <p:cNvGrpSpPr/>
          <p:nvPr/>
        </p:nvGrpSpPr>
        <p:grpSpPr>
          <a:xfrm>
            <a:off x="0" y="0"/>
            <a:ext cx="12192000" cy="6858000"/>
            <a:chOff x="0" y="0"/>
            <a:chExt cx="12192000" cy="6858000"/>
          </a:xfrm>
        </p:grpSpPr>
        <p:sp>
          <p:nvSpPr>
            <p:cNvPr id="233" name="Google Shape;233;p7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2"/>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2"/>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2"/>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7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72"/>
          <p:cNvSpPr txBox="1">
            <a:spLocks noGrp="1"/>
          </p:cNvSpPr>
          <p:nvPr>
            <p:ph type="title"/>
          </p:nvPr>
        </p:nvSpPr>
        <p:spPr>
          <a:xfrm rot="5400000">
            <a:off x="6915923" y="2947780"/>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72"/>
          <p:cNvSpPr txBox="1">
            <a:spLocks noGrp="1"/>
          </p:cNvSpPr>
          <p:nvPr>
            <p:ph type="body" idx="1"/>
          </p:nvPr>
        </p:nvSpPr>
        <p:spPr>
          <a:xfrm rot="5400000">
            <a:off x="1908672"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5" name="Google Shape;245;p72"/>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7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7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1"/>
        <p:cNvGrpSpPr/>
        <p:nvPr/>
      </p:nvGrpSpPr>
      <p:grpSpPr>
        <a:xfrm>
          <a:off x="0" y="0"/>
          <a:ext cx="0" cy="0"/>
          <a:chOff x="0" y="0"/>
          <a:chExt cx="0" cy="0"/>
        </a:xfrm>
      </p:grpSpPr>
      <p:sp>
        <p:nvSpPr>
          <p:cNvPr id="262" name="Google Shape;262;p46"/>
          <p:cNvSpPr txBox="1">
            <a:spLocks noGrp="1"/>
          </p:cNvSpPr>
          <p:nvPr>
            <p:ph type="title"/>
          </p:nvPr>
        </p:nvSpPr>
        <p:spPr>
          <a:xfrm>
            <a:off x="646113" y="452717"/>
            <a:ext cx="9404723" cy="140053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46"/>
          <p:cNvSpPr txBox="1">
            <a:spLocks noGrp="1"/>
          </p:cNvSpPr>
          <p:nvPr>
            <p:ph type="body" idx="1"/>
          </p:nvPr>
        </p:nvSpPr>
        <p:spPr>
          <a:xfrm>
            <a:off x="1103312" y="2052922"/>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4" name="Google Shape;264;p46"/>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46"/>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46"/>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7"/>
        <p:cNvGrpSpPr/>
        <p:nvPr/>
      </p:nvGrpSpPr>
      <p:grpSpPr>
        <a:xfrm>
          <a:off x="0" y="0"/>
          <a:ext cx="0" cy="0"/>
          <a:chOff x="0" y="0"/>
          <a:chExt cx="0" cy="0"/>
        </a:xfrm>
      </p:grpSpPr>
      <p:sp>
        <p:nvSpPr>
          <p:cNvPr id="268" name="Google Shape;268;p114"/>
          <p:cNvSpPr txBox="1">
            <a:spLocks noGrp="1"/>
          </p:cNvSpPr>
          <p:nvPr>
            <p:ph type="ctrTitle"/>
          </p:nvPr>
        </p:nvSpPr>
        <p:spPr>
          <a:xfrm>
            <a:off x="1154957" y="1447800"/>
            <a:ext cx="8825659"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114"/>
          <p:cNvSpPr txBox="1">
            <a:spLocks noGrp="1"/>
          </p:cNvSpPr>
          <p:nvPr>
            <p:ph type="subTitle" idx="1"/>
          </p:nvPr>
        </p:nvSpPr>
        <p:spPr>
          <a:xfrm>
            <a:off x="1154957" y="4777383"/>
            <a:ext cx="8825659"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70" name="Google Shape;270;p114"/>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114"/>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14"/>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7"/>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 name="Google Shape;39;p4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3"/>
        <p:cNvGrpSpPr/>
        <p:nvPr/>
      </p:nvGrpSpPr>
      <p:grpSpPr>
        <a:xfrm>
          <a:off x="0" y="0"/>
          <a:ext cx="0" cy="0"/>
          <a:chOff x="0" y="0"/>
          <a:chExt cx="0" cy="0"/>
        </a:xfrm>
      </p:grpSpPr>
      <p:sp>
        <p:nvSpPr>
          <p:cNvPr id="274" name="Google Shape;274;p115"/>
          <p:cNvSpPr txBox="1">
            <a:spLocks noGrp="1"/>
          </p:cNvSpPr>
          <p:nvPr>
            <p:ph type="title"/>
          </p:nvPr>
        </p:nvSpPr>
        <p:spPr>
          <a:xfrm>
            <a:off x="1154960" y="2861736"/>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115"/>
          <p:cNvSpPr txBox="1">
            <a:spLocks noGrp="1"/>
          </p:cNvSpPr>
          <p:nvPr>
            <p:ph type="body" idx="1"/>
          </p:nvPr>
        </p:nvSpPr>
        <p:spPr>
          <a:xfrm>
            <a:off x="1154957"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276" name="Google Shape;276;p115"/>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15"/>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115"/>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9"/>
        <p:cNvGrpSpPr/>
        <p:nvPr/>
      </p:nvGrpSpPr>
      <p:grpSpPr>
        <a:xfrm>
          <a:off x="0" y="0"/>
          <a:ext cx="0" cy="0"/>
          <a:chOff x="0" y="0"/>
          <a:chExt cx="0" cy="0"/>
        </a:xfrm>
      </p:grpSpPr>
      <p:sp>
        <p:nvSpPr>
          <p:cNvPr id="280" name="Google Shape;280;p116"/>
          <p:cNvSpPr txBox="1">
            <a:spLocks noGrp="1"/>
          </p:cNvSpPr>
          <p:nvPr>
            <p:ph type="title"/>
          </p:nvPr>
        </p:nvSpPr>
        <p:spPr>
          <a:xfrm>
            <a:off x="646113" y="452717"/>
            <a:ext cx="9404723" cy="140053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16"/>
          <p:cNvSpPr txBox="1">
            <a:spLocks noGrp="1"/>
          </p:cNvSpPr>
          <p:nvPr>
            <p:ph type="body" idx="1"/>
          </p:nvPr>
        </p:nvSpPr>
        <p:spPr>
          <a:xfrm>
            <a:off x="1103313" y="2060577"/>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282" name="Google Shape;282;p116"/>
          <p:cNvSpPr txBox="1">
            <a:spLocks noGrp="1"/>
          </p:cNvSpPr>
          <p:nvPr>
            <p:ph type="body" idx="2"/>
          </p:nvPr>
        </p:nvSpPr>
        <p:spPr>
          <a:xfrm>
            <a:off x="5654496"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283" name="Google Shape;283;p116"/>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116"/>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116"/>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6"/>
        <p:cNvGrpSpPr/>
        <p:nvPr/>
      </p:nvGrpSpPr>
      <p:grpSpPr>
        <a:xfrm>
          <a:off x="0" y="0"/>
          <a:ext cx="0" cy="0"/>
          <a:chOff x="0" y="0"/>
          <a:chExt cx="0" cy="0"/>
        </a:xfrm>
      </p:grpSpPr>
      <p:sp>
        <p:nvSpPr>
          <p:cNvPr id="287" name="Google Shape;287;p117"/>
          <p:cNvSpPr txBox="1">
            <a:spLocks noGrp="1"/>
          </p:cNvSpPr>
          <p:nvPr>
            <p:ph type="title"/>
          </p:nvPr>
        </p:nvSpPr>
        <p:spPr>
          <a:xfrm>
            <a:off x="646113" y="452717"/>
            <a:ext cx="9404723" cy="140053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117"/>
          <p:cNvSpPr txBox="1">
            <a:spLocks noGrp="1"/>
          </p:cNvSpPr>
          <p:nvPr>
            <p:ph type="body" idx="1"/>
          </p:nvPr>
        </p:nvSpPr>
        <p:spPr>
          <a:xfrm>
            <a:off x="1103313" y="1905003"/>
            <a:ext cx="4396339"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89" name="Google Shape;289;p117"/>
          <p:cNvSpPr txBox="1">
            <a:spLocks noGrp="1"/>
          </p:cNvSpPr>
          <p:nvPr>
            <p:ph type="body" idx="2"/>
          </p:nvPr>
        </p:nvSpPr>
        <p:spPr>
          <a:xfrm>
            <a:off x="1103313" y="2514601"/>
            <a:ext cx="4396339" cy="37417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290" name="Google Shape;290;p117"/>
          <p:cNvSpPr txBox="1">
            <a:spLocks noGrp="1"/>
          </p:cNvSpPr>
          <p:nvPr>
            <p:ph type="body" idx="3"/>
          </p:nvPr>
        </p:nvSpPr>
        <p:spPr>
          <a:xfrm>
            <a:off x="5654497" y="1905003"/>
            <a:ext cx="4396339"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91" name="Google Shape;291;p117"/>
          <p:cNvSpPr txBox="1">
            <a:spLocks noGrp="1"/>
          </p:cNvSpPr>
          <p:nvPr>
            <p:ph type="body" idx="4"/>
          </p:nvPr>
        </p:nvSpPr>
        <p:spPr>
          <a:xfrm>
            <a:off x="5654497" y="2514601"/>
            <a:ext cx="4396339" cy="37417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292" name="Google Shape;292;p117"/>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117"/>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117"/>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5"/>
        <p:cNvGrpSpPr/>
        <p:nvPr/>
      </p:nvGrpSpPr>
      <p:grpSpPr>
        <a:xfrm>
          <a:off x="0" y="0"/>
          <a:ext cx="0" cy="0"/>
          <a:chOff x="0" y="0"/>
          <a:chExt cx="0" cy="0"/>
        </a:xfrm>
      </p:grpSpPr>
      <p:sp>
        <p:nvSpPr>
          <p:cNvPr id="296" name="Google Shape;296;p118"/>
          <p:cNvSpPr txBox="1">
            <a:spLocks noGrp="1"/>
          </p:cNvSpPr>
          <p:nvPr>
            <p:ph type="title"/>
          </p:nvPr>
        </p:nvSpPr>
        <p:spPr>
          <a:xfrm>
            <a:off x="646113" y="452717"/>
            <a:ext cx="9404723" cy="140053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118"/>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118"/>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118"/>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0"/>
        <p:cNvGrpSpPr/>
        <p:nvPr/>
      </p:nvGrpSpPr>
      <p:grpSpPr>
        <a:xfrm>
          <a:off x="0" y="0"/>
          <a:ext cx="0" cy="0"/>
          <a:chOff x="0" y="0"/>
          <a:chExt cx="0" cy="0"/>
        </a:xfrm>
      </p:grpSpPr>
      <p:sp>
        <p:nvSpPr>
          <p:cNvPr id="301" name="Google Shape;301;p119"/>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119"/>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119"/>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4"/>
        <p:cNvGrpSpPr/>
        <p:nvPr/>
      </p:nvGrpSpPr>
      <p:grpSpPr>
        <a:xfrm>
          <a:off x="0" y="0"/>
          <a:ext cx="0" cy="0"/>
          <a:chOff x="0" y="0"/>
          <a:chExt cx="0" cy="0"/>
        </a:xfrm>
      </p:grpSpPr>
      <p:sp>
        <p:nvSpPr>
          <p:cNvPr id="305" name="Google Shape;305;p120"/>
          <p:cNvSpPr txBox="1">
            <a:spLocks noGrp="1"/>
          </p:cNvSpPr>
          <p:nvPr>
            <p:ph type="title"/>
          </p:nvPr>
        </p:nvSpPr>
        <p:spPr>
          <a:xfrm>
            <a:off x="1154955"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120"/>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307" name="Google Shape;307;p120"/>
          <p:cNvSpPr txBox="1">
            <a:spLocks noGrp="1"/>
          </p:cNvSpPr>
          <p:nvPr>
            <p:ph type="body" idx="2"/>
          </p:nvPr>
        </p:nvSpPr>
        <p:spPr>
          <a:xfrm>
            <a:off x="1154958" y="3129285"/>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08" name="Google Shape;308;p120"/>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120"/>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120"/>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1"/>
        <p:cNvGrpSpPr/>
        <p:nvPr/>
      </p:nvGrpSpPr>
      <p:grpSpPr>
        <a:xfrm>
          <a:off x="0" y="0"/>
          <a:ext cx="0" cy="0"/>
          <a:chOff x="0" y="0"/>
          <a:chExt cx="0" cy="0"/>
        </a:xfrm>
      </p:grpSpPr>
      <p:sp>
        <p:nvSpPr>
          <p:cNvPr id="312" name="Google Shape;312;p121"/>
          <p:cNvSpPr txBox="1">
            <a:spLocks noGrp="1"/>
          </p:cNvSpPr>
          <p:nvPr>
            <p:ph type="title"/>
          </p:nvPr>
        </p:nvSpPr>
        <p:spPr>
          <a:xfrm>
            <a:off x="1153909" y="1854192"/>
            <a:ext cx="5092907"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1"/>
          <p:cNvSpPr>
            <a:spLocks noGrp="1"/>
          </p:cNvSpPr>
          <p:nvPr>
            <p:ph type="pic" idx="2"/>
          </p:nvPr>
        </p:nvSpPr>
        <p:spPr>
          <a:xfrm>
            <a:off x="6949547"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314" name="Google Shape;314;p121"/>
          <p:cNvSpPr txBox="1">
            <a:spLocks noGrp="1"/>
          </p:cNvSpPr>
          <p:nvPr>
            <p:ph type="body" idx="1"/>
          </p:nvPr>
        </p:nvSpPr>
        <p:spPr>
          <a:xfrm>
            <a:off x="1154957"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15" name="Google Shape;315;p121"/>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121"/>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121"/>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318"/>
        <p:cNvGrpSpPr/>
        <p:nvPr/>
      </p:nvGrpSpPr>
      <p:grpSpPr>
        <a:xfrm>
          <a:off x="0" y="0"/>
          <a:ext cx="0" cy="0"/>
          <a:chOff x="0" y="0"/>
          <a:chExt cx="0" cy="0"/>
        </a:xfrm>
      </p:grpSpPr>
      <p:sp>
        <p:nvSpPr>
          <p:cNvPr id="319" name="Google Shape;319;p122"/>
          <p:cNvSpPr txBox="1">
            <a:spLocks noGrp="1"/>
          </p:cNvSpPr>
          <p:nvPr>
            <p:ph type="title"/>
          </p:nvPr>
        </p:nvSpPr>
        <p:spPr>
          <a:xfrm>
            <a:off x="1154960" y="4800589"/>
            <a:ext cx="8825657"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22"/>
          <p:cNvSpPr>
            <a:spLocks noGrp="1"/>
          </p:cNvSpPr>
          <p:nvPr>
            <p:ph type="pic" idx="2"/>
          </p:nvPr>
        </p:nvSpPr>
        <p:spPr>
          <a:xfrm>
            <a:off x="1154957" y="685801"/>
            <a:ext cx="8825659" cy="3640667"/>
          </a:xfrm>
          <a:prstGeom prst="roundRect">
            <a:avLst>
              <a:gd name="adj" fmla="val 1858"/>
            </a:avLst>
          </a:prstGeom>
          <a:noFill/>
          <a:ln>
            <a:noFill/>
          </a:ln>
          <a:effectLst>
            <a:outerShdw blurRad="50800" dist="50800" dir="5400000" algn="tl" rotWithShape="0">
              <a:srgbClr val="000000">
                <a:alpha val="42745"/>
              </a:srgbClr>
            </a:outerShdw>
          </a:effectLst>
        </p:spPr>
      </p:sp>
      <p:sp>
        <p:nvSpPr>
          <p:cNvPr id="321" name="Google Shape;321;p122"/>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22" name="Google Shape;322;p122"/>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122"/>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22"/>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25"/>
        <p:cNvGrpSpPr/>
        <p:nvPr/>
      </p:nvGrpSpPr>
      <p:grpSpPr>
        <a:xfrm>
          <a:off x="0" y="0"/>
          <a:ext cx="0" cy="0"/>
          <a:chOff x="0" y="0"/>
          <a:chExt cx="0" cy="0"/>
        </a:xfrm>
      </p:grpSpPr>
      <p:sp>
        <p:nvSpPr>
          <p:cNvPr id="326" name="Google Shape;326;p123"/>
          <p:cNvSpPr txBox="1">
            <a:spLocks noGrp="1"/>
          </p:cNvSpPr>
          <p:nvPr>
            <p:ph type="title"/>
          </p:nvPr>
        </p:nvSpPr>
        <p:spPr>
          <a:xfrm>
            <a:off x="1154957"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23"/>
          <p:cNvSpPr txBox="1">
            <a:spLocks noGrp="1"/>
          </p:cNvSpPr>
          <p:nvPr>
            <p:ph type="body" idx="1"/>
          </p:nvPr>
        </p:nvSpPr>
        <p:spPr>
          <a:xfrm>
            <a:off x="1154957"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28" name="Google Shape;328;p123"/>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123"/>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123"/>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31"/>
        <p:cNvGrpSpPr/>
        <p:nvPr/>
      </p:nvGrpSpPr>
      <p:grpSpPr>
        <a:xfrm>
          <a:off x="0" y="0"/>
          <a:ext cx="0" cy="0"/>
          <a:chOff x="0" y="0"/>
          <a:chExt cx="0" cy="0"/>
        </a:xfrm>
      </p:grpSpPr>
      <p:sp>
        <p:nvSpPr>
          <p:cNvPr id="332" name="Google Shape;332;p124"/>
          <p:cNvSpPr txBox="1">
            <a:spLocks noGrp="1"/>
          </p:cNvSpPr>
          <p:nvPr>
            <p:ph type="title"/>
          </p:nvPr>
        </p:nvSpPr>
        <p:spPr>
          <a:xfrm>
            <a:off x="1574801" y="1447803"/>
            <a:ext cx="7999315" cy="23233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124"/>
          <p:cNvSpPr txBox="1">
            <a:spLocks noGrp="1"/>
          </p:cNvSpPr>
          <p:nvPr>
            <p:ph type="body" idx="1"/>
          </p:nvPr>
        </p:nvSpPr>
        <p:spPr>
          <a:xfrm>
            <a:off x="1930404" y="3771177"/>
            <a:ext cx="7279649" cy="342175"/>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34" name="Google Shape;334;p124"/>
          <p:cNvSpPr txBox="1">
            <a:spLocks noGrp="1"/>
          </p:cNvSpPr>
          <p:nvPr>
            <p:ph type="body" idx="2"/>
          </p:nvPr>
        </p:nvSpPr>
        <p:spPr>
          <a:xfrm>
            <a:off x="1154957"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35" name="Google Shape;335;p124"/>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24"/>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124"/>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
        <p:nvSpPr>
          <p:cNvPr id="338" name="Google Shape;338;p124"/>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200" b="0" i="0">
                <a:solidFill>
                  <a:srgbClr val="ACD433"/>
                </a:solidFill>
                <a:latin typeface="Arial"/>
                <a:ea typeface="Arial"/>
                <a:cs typeface="Arial"/>
                <a:sym typeface="Arial"/>
              </a:rPr>
              <a:t>“</a:t>
            </a:r>
            <a:endParaRPr/>
          </a:p>
        </p:txBody>
      </p:sp>
      <p:sp>
        <p:nvSpPr>
          <p:cNvPr id="339" name="Google Shape;339;p124"/>
          <p:cNvSpPr txBox="1"/>
          <p:nvPr/>
        </p:nvSpPr>
        <p:spPr>
          <a:xfrm>
            <a:off x="9330491" y="2613789"/>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200" b="0" i="0">
                <a:solidFill>
                  <a:srgbClr val="ACD433"/>
                </a:solidFill>
                <a:latin typeface="Arial"/>
                <a:ea typeface="Arial"/>
                <a:cs typeface="Arial"/>
                <a:sym typeface="Arial"/>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grpSp>
        <p:nvGrpSpPr>
          <p:cNvPr id="43" name="Google Shape;43;p58"/>
          <p:cNvGrpSpPr/>
          <p:nvPr/>
        </p:nvGrpSpPr>
        <p:grpSpPr>
          <a:xfrm>
            <a:off x="0" y="0"/>
            <a:ext cx="12192000" cy="6858000"/>
            <a:chOff x="0" y="0"/>
            <a:chExt cx="12192000" cy="6858000"/>
          </a:xfrm>
        </p:grpSpPr>
        <p:sp>
          <p:nvSpPr>
            <p:cNvPr id="44" name="Google Shape;44;p5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8"/>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8"/>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58"/>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4" name="Google Shape;54;p58"/>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6" name="Google Shape;56;p5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40"/>
        <p:cNvGrpSpPr/>
        <p:nvPr/>
      </p:nvGrpSpPr>
      <p:grpSpPr>
        <a:xfrm>
          <a:off x="0" y="0"/>
          <a:ext cx="0" cy="0"/>
          <a:chOff x="0" y="0"/>
          <a:chExt cx="0" cy="0"/>
        </a:xfrm>
      </p:grpSpPr>
      <p:sp>
        <p:nvSpPr>
          <p:cNvPr id="341" name="Google Shape;341;p125"/>
          <p:cNvSpPr txBox="1">
            <a:spLocks noGrp="1"/>
          </p:cNvSpPr>
          <p:nvPr>
            <p:ph type="title"/>
          </p:nvPr>
        </p:nvSpPr>
        <p:spPr>
          <a:xfrm>
            <a:off x="1154955" y="3124203"/>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125"/>
          <p:cNvSpPr txBox="1">
            <a:spLocks noGrp="1"/>
          </p:cNvSpPr>
          <p:nvPr>
            <p:ph type="body" idx="1"/>
          </p:nvPr>
        </p:nvSpPr>
        <p:spPr>
          <a:xfrm>
            <a:off x="1154957"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43" name="Google Shape;343;p125"/>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25"/>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125"/>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346"/>
        <p:cNvGrpSpPr/>
        <p:nvPr/>
      </p:nvGrpSpPr>
      <p:grpSpPr>
        <a:xfrm>
          <a:off x="0" y="0"/>
          <a:ext cx="0" cy="0"/>
          <a:chOff x="0" y="0"/>
          <a:chExt cx="0" cy="0"/>
        </a:xfrm>
      </p:grpSpPr>
      <p:sp>
        <p:nvSpPr>
          <p:cNvPr id="347" name="Google Shape;347;p126"/>
          <p:cNvSpPr txBox="1">
            <a:spLocks noGrp="1"/>
          </p:cNvSpPr>
          <p:nvPr>
            <p:ph type="title"/>
          </p:nvPr>
        </p:nvSpPr>
        <p:spPr>
          <a:xfrm>
            <a:off x="646113" y="452717"/>
            <a:ext cx="9404723" cy="140053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26"/>
          <p:cNvSpPr txBox="1">
            <a:spLocks noGrp="1"/>
          </p:cNvSpPr>
          <p:nvPr>
            <p:ph type="body" idx="1"/>
          </p:nvPr>
        </p:nvSpPr>
        <p:spPr>
          <a:xfrm>
            <a:off x="632949" y="1981203"/>
            <a:ext cx="2946867"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49" name="Google Shape;349;p126"/>
          <p:cNvSpPr txBox="1">
            <a:spLocks noGrp="1"/>
          </p:cNvSpPr>
          <p:nvPr>
            <p:ph type="body" idx="2"/>
          </p:nvPr>
        </p:nvSpPr>
        <p:spPr>
          <a:xfrm>
            <a:off x="652466" y="2667001"/>
            <a:ext cx="2927351" cy="358933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50" name="Google Shape;350;p126"/>
          <p:cNvSpPr txBox="1">
            <a:spLocks noGrp="1"/>
          </p:cNvSpPr>
          <p:nvPr>
            <p:ph type="body" idx="3"/>
          </p:nvPr>
        </p:nvSpPr>
        <p:spPr>
          <a:xfrm>
            <a:off x="3883664" y="1981203"/>
            <a:ext cx="2936241"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51" name="Google Shape;351;p126"/>
          <p:cNvSpPr txBox="1">
            <a:spLocks noGrp="1"/>
          </p:cNvSpPr>
          <p:nvPr>
            <p:ph type="body" idx="4"/>
          </p:nvPr>
        </p:nvSpPr>
        <p:spPr>
          <a:xfrm>
            <a:off x="3873105" y="2667001"/>
            <a:ext cx="2946795" cy="358933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52" name="Google Shape;352;p126"/>
          <p:cNvSpPr txBox="1">
            <a:spLocks noGrp="1"/>
          </p:cNvSpPr>
          <p:nvPr>
            <p:ph type="body" idx="5"/>
          </p:nvPr>
        </p:nvSpPr>
        <p:spPr>
          <a:xfrm>
            <a:off x="7124704" y="1981203"/>
            <a:ext cx="2932113"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53" name="Google Shape;353;p126"/>
          <p:cNvSpPr txBox="1">
            <a:spLocks noGrp="1"/>
          </p:cNvSpPr>
          <p:nvPr>
            <p:ph type="body" idx="6"/>
          </p:nvPr>
        </p:nvSpPr>
        <p:spPr>
          <a:xfrm>
            <a:off x="7124704" y="2667001"/>
            <a:ext cx="2932113" cy="358933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354" name="Google Shape;354;p126"/>
          <p:cNvCxnSpPr/>
          <p:nvPr/>
        </p:nvCxnSpPr>
        <p:spPr>
          <a:xfrm>
            <a:off x="3726143"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355" name="Google Shape;355;p126"/>
          <p:cNvCxnSpPr/>
          <p:nvPr/>
        </p:nvCxnSpPr>
        <p:spPr>
          <a:xfrm>
            <a:off x="6962227" y="2133601"/>
            <a:ext cx="0" cy="3966883"/>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356" name="Google Shape;356;p126"/>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126"/>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126"/>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359"/>
        <p:cNvGrpSpPr/>
        <p:nvPr/>
      </p:nvGrpSpPr>
      <p:grpSpPr>
        <a:xfrm>
          <a:off x="0" y="0"/>
          <a:ext cx="0" cy="0"/>
          <a:chOff x="0" y="0"/>
          <a:chExt cx="0" cy="0"/>
        </a:xfrm>
      </p:grpSpPr>
      <p:sp>
        <p:nvSpPr>
          <p:cNvPr id="360" name="Google Shape;360;p127"/>
          <p:cNvSpPr txBox="1">
            <a:spLocks noGrp="1"/>
          </p:cNvSpPr>
          <p:nvPr>
            <p:ph type="title"/>
          </p:nvPr>
        </p:nvSpPr>
        <p:spPr>
          <a:xfrm>
            <a:off x="646113" y="452717"/>
            <a:ext cx="9404723" cy="140053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27"/>
          <p:cNvSpPr txBox="1">
            <a:spLocks noGrp="1"/>
          </p:cNvSpPr>
          <p:nvPr>
            <p:ph type="body" idx="1"/>
          </p:nvPr>
        </p:nvSpPr>
        <p:spPr>
          <a:xfrm>
            <a:off x="652465" y="4250953"/>
            <a:ext cx="2940051"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2" name="Google Shape;362;p127"/>
          <p:cNvSpPr>
            <a:spLocks noGrp="1"/>
          </p:cNvSpPr>
          <p:nvPr>
            <p:ph type="pic" idx="2"/>
          </p:nvPr>
        </p:nvSpPr>
        <p:spPr>
          <a:xfrm>
            <a:off x="652465" y="2209800"/>
            <a:ext cx="2940051"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363" name="Google Shape;363;p127"/>
          <p:cNvSpPr txBox="1">
            <a:spLocks noGrp="1"/>
          </p:cNvSpPr>
          <p:nvPr>
            <p:ph type="body" idx="3"/>
          </p:nvPr>
        </p:nvSpPr>
        <p:spPr>
          <a:xfrm>
            <a:off x="652465" y="4827212"/>
            <a:ext cx="2940051"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64" name="Google Shape;364;p127"/>
          <p:cNvSpPr txBox="1">
            <a:spLocks noGrp="1"/>
          </p:cNvSpPr>
          <p:nvPr>
            <p:ph type="body" idx="4"/>
          </p:nvPr>
        </p:nvSpPr>
        <p:spPr>
          <a:xfrm>
            <a:off x="3889376" y="4250953"/>
            <a:ext cx="2930525"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5" name="Google Shape;365;p127"/>
          <p:cNvSpPr>
            <a:spLocks noGrp="1"/>
          </p:cNvSpPr>
          <p:nvPr>
            <p:ph type="pic" idx="5"/>
          </p:nvPr>
        </p:nvSpPr>
        <p:spPr>
          <a:xfrm>
            <a:off x="3889376"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366" name="Google Shape;366;p127"/>
          <p:cNvSpPr txBox="1">
            <a:spLocks noGrp="1"/>
          </p:cNvSpPr>
          <p:nvPr>
            <p:ph type="body" idx="6"/>
          </p:nvPr>
        </p:nvSpPr>
        <p:spPr>
          <a:xfrm>
            <a:off x="3888025" y="4827212"/>
            <a:ext cx="293440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67" name="Google Shape;367;p127"/>
          <p:cNvSpPr txBox="1">
            <a:spLocks noGrp="1"/>
          </p:cNvSpPr>
          <p:nvPr>
            <p:ph type="body" idx="7"/>
          </p:nvPr>
        </p:nvSpPr>
        <p:spPr>
          <a:xfrm>
            <a:off x="7124704" y="4250953"/>
            <a:ext cx="2932113"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8" name="Google Shape;368;p127"/>
          <p:cNvSpPr>
            <a:spLocks noGrp="1"/>
          </p:cNvSpPr>
          <p:nvPr>
            <p:ph type="pic" idx="8"/>
          </p:nvPr>
        </p:nvSpPr>
        <p:spPr>
          <a:xfrm>
            <a:off x="7124704"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369" name="Google Shape;369;p127"/>
          <p:cNvSpPr txBox="1">
            <a:spLocks noGrp="1"/>
          </p:cNvSpPr>
          <p:nvPr>
            <p:ph type="body" idx="9"/>
          </p:nvPr>
        </p:nvSpPr>
        <p:spPr>
          <a:xfrm>
            <a:off x="7124576"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370" name="Google Shape;370;p127"/>
          <p:cNvCxnSpPr/>
          <p:nvPr/>
        </p:nvCxnSpPr>
        <p:spPr>
          <a:xfrm>
            <a:off x="3726143"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371" name="Google Shape;371;p127"/>
          <p:cNvCxnSpPr/>
          <p:nvPr/>
        </p:nvCxnSpPr>
        <p:spPr>
          <a:xfrm>
            <a:off x="6962227" y="2133601"/>
            <a:ext cx="0" cy="3966883"/>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372" name="Google Shape;372;p127"/>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127"/>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127"/>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5"/>
        <p:cNvGrpSpPr/>
        <p:nvPr/>
      </p:nvGrpSpPr>
      <p:grpSpPr>
        <a:xfrm>
          <a:off x="0" y="0"/>
          <a:ext cx="0" cy="0"/>
          <a:chOff x="0" y="0"/>
          <a:chExt cx="0" cy="0"/>
        </a:xfrm>
      </p:grpSpPr>
      <p:sp>
        <p:nvSpPr>
          <p:cNvPr id="376" name="Google Shape;376;p128"/>
          <p:cNvSpPr txBox="1">
            <a:spLocks noGrp="1"/>
          </p:cNvSpPr>
          <p:nvPr>
            <p:ph type="title"/>
          </p:nvPr>
        </p:nvSpPr>
        <p:spPr>
          <a:xfrm>
            <a:off x="646113" y="452717"/>
            <a:ext cx="9404723" cy="140053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128"/>
          <p:cNvSpPr txBox="1">
            <a:spLocks noGrp="1"/>
          </p:cNvSpPr>
          <p:nvPr>
            <p:ph type="body" idx="1"/>
          </p:nvPr>
        </p:nvSpPr>
        <p:spPr>
          <a:xfrm rot="5400000">
            <a:off x="3478842" y="-322608"/>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78" name="Google Shape;378;p128"/>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128"/>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128"/>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1"/>
        <p:cNvGrpSpPr/>
        <p:nvPr/>
      </p:nvGrpSpPr>
      <p:grpSpPr>
        <a:xfrm>
          <a:off x="0" y="0"/>
          <a:ext cx="0" cy="0"/>
          <a:chOff x="0" y="0"/>
          <a:chExt cx="0" cy="0"/>
        </a:xfrm>
      </p:grpSpPr>
      <p:sp>
        <p:nvSpPr>
          <p:cNvPr id="382" name="Google Shape;382;p129"/>
          <p:cNvSpPr txBox="1">
            <a:spLocks noGrp="1"/>
          </p:cNvSpPr>
          <p:nvPr>
            <p:ph type="title"/>
          </p:nvPr>
        </p:nvSpPr>
        <p:spPr>
          <a:xfrm rot="5400000">
            <a:off x="6267454" y="2466978"/>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129"/>
          <p:cNvSpPr txBox="1">
            <a:spLocks noGrp="1"/>
          </p:cNvSpPr>
          <p:nvPr>
            <p:ph type="body" idx="1"/>
          </p:nvPr>
        </p:nvSpPr>
        <p:spPr>
          <a:xfrm rot="5400000">
            <a:off x="1679577" y="-139698"/>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84" name="Google Shape;384;p129"/>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129"/>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129"/>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3"/>
        <p:cNvGrpSpPr/>
        <p:nvPr/>
      </p:nvGrpSpPr>
      <p:grpSpPr>
        <a:xfrm>
          <a:off x="0" y="0"/>
          <a:ext cx="0" cy="0"/>
          <a:chOff x="0" y="0"/>
          <a:chExt cx="0" cy="0"/>
        </a:xfrm>
      </p:grpSpPr>
      <p:sp>
        <p:nvSpPr>
          <p:cNvPr id="394" name="Google Shape;394;p49"/>
          <p:cNvSpPr/>
          <p:nvPr/>
        </p:nvSpPr>
        <p:spPr>
          <a:xfrm>
            <a:off x="9616141" y="268288"/>
            <a:ext cx="2194560"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395" name="Google Shape;395;p49"/>
          <p:cNvSpPr txBox="1">
            <a:spLocks noGrp="1"/>
          </p:cNvSpPr>
          <p:nvPr>
            <p:ph type="title"/>
          </p:nvPr>
        </p:nvSpPr>
        <p:spPr>
          <a:xfrm>
            <a:off x="609601" y="914400"/>
            <a:ext cx="11074401"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49"/>
          <p:cNvSpPr txBox="1">
            <a:spLocks noGrp="1"/>
          </p:cNvSpPr>
          <p:nvPr>
            <p:ph type="body" idx="1"/>
          </p:nvPr>
        </p:nvSpPr>
        <p:spPr>
          <a:xfrm>
            <a:off x="609601" y="2209801"/>
            <a:ext cx="11074401" cy="451167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2400"/>
              </a:spcBef>
              <a:spcAft>
                <a:spcPts val="0"/>
              </a:spcAft>
              <a:buSzPts val="3200"/>
              <a:buChar char="◼"/>
              <a:defRPr sz="3200"/>
            </a:lvl1pPr>
            <a:lvl2pPr marL="914400" lvl="1" indent="-397954" algn="l">
              <a:lnSpc>
                <a:spcPct val="100000"/>
              </a:lnSpc>
              <a:spcBef>
                <a:spcPts val="800"/>
              </a:spcBef>
              <a:spcAft>
                <a:spcPts val="0"/>
              </a:spcAft>
              <a:buSzPts val="2667"/>
              <a:buChar char="◼"/>
              <a:defRPr sz="2667"/>
            </a:lvl2pPr>
            <a:lvl3pPr marL="1371600" lvl="2" indent="-397954" algn="l">
              <a:lnSpc>
                <a:spcPct val="100000"/>
              </a:lnSpc>
              <a:spcBef>
                <a:spcPts val="800"/>
              </a:spcBef>
              <a:spcAft>
                <a:spcPts val="0"/>
              </a:spcAft>
              <a:buSzPts val="2667"/>
              <a:buChar char="◼"/>
              <a:defRPr sz="2667"/>
            </a:lvl3pPr>
            <a:lvl4pPr marL="1828800" lvl="3" indent="-397954" algn="l">
              <a:lnSpc>
                <a:spcPct val="100000"/>
              </a:lnSpc>
              <a:spcBef>
                <a:spcPts val="800"/>
              </a:spcBef>
              <a:spcAft>
                <a:spcPts val="0"/>
              </a:spcAft>
              <a:buSzPts val="2667"/>
              <a:buChar char="◼"/>
              <a:defRPr sz="2667"/>
            </a:lvl4pPr>
            <a:lvl5pPr marL="2286000" lvl="4" indent="-397954" algn="l">
              <a:lnSpc>
                <a:spcPct val="100000"/>
              </a:lnSpc>
              <a:spcBef>
                <a:spcPts val="800"/>
              </a:spcBef>
              <a:spcAft>
                <a:spcPts val="0"/>
              </a:spcAft>
              <a:buSzPts val="2667"/>
              <a:buChar char="◼"/>
              <a:defRPr sz="2667"/>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97" name="Google Shape;397;p49"/>
          <p:cNvSpPr txBox="1">
            <a:spLocks noGrp="1"/>
          </p:cNvSpPr>
          <p:nvPr>
            <p:ph type="dt" idx="10"/>
          </p:nvPr>
        </p:nvSpPr>
        <p:spPr>
          <a:xfrm>
            <a:off x="9616141"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49"/>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49"/>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0"/>
        <p:cNvGrpSpPr/>
        <p:nvPr/>
      </p:nvGrpSpPr>
      <p:grpSpPr>
        <a:xfrm>
          <a:off x="0" y="0"/>
          <a:ext cx="0" cy="0"/>
          <a:chOff x="0" y="0"/>
          <a:chExt cx="0" cy="0"/>
        </a:xfrm>
      </p:grpSpPr>
      <p:sp>
        <p:nvSpPr>
          <p:cNvPr id="401" name="Google Shape;401;p56"/>
          <p:cNvSpPr/>
          <p:nvPr/>
        </p:nvSpPr>
        <p:spPr>
          <a:xfrm>
            <a:off x="10865226" y="268288"/>
            <a:ext cx="957431" cy="5669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02" name="Google Shape;402;p56"/>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56"/>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4" name="Google Shape;404;p56"/>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5"/>
        <p:cNvGrpSpPr/>
        <p:nvPr/>
      </p:nvGrpSpPr>
      <p:grpSpPr>
        <a:xfrm>
          <a:off x="0" y="0"/>
          <a:ext cx="0" cy="0"/>
          <a:chOff x="0" y="0"/>
          <a:chExt cx="0" cy="0"/>
        </a:xfrm>
      </p:grpSpPr>
      <p:sp>
        <p:nvSpPr>
          <p:cNvPr id="406" name="Google Shape;406;p57"/>
          <p:cNvSpPr/>
          <p:nvPr/>
        </p:nvSpPr>
        <p:spPr>
          <a:xfrm>
            <a:off x="10345271" y="268288"/>
            <a:ext cx="1465431" cy="635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07" name="Google Shape;407;p57"/>
          <p:cNvSpPr txBox="1">
            <a:spLocks noGrp="1"/>
          </p:cNvSpPr>
          <p:nvPr>
            <p:ph type="title"/>
          </p:nvPr>
        </p:nvSpPr>
        <p:spPr>
          <a:xfrm>
            <a:off x="2946401" y="3429001"/>
            <a:ext cx="6621928" cy="139849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6133"/>
              <a:buFont typeface="Century Gothic"/>
              <a:buNone/>
              <a:defRPr sz="6133"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8" name="Google Shape;408;p57"/>
          <p:cNvSpPr txBox="1">
            <a:spLocks noGrp="1"/>
          </p:cNvSpPr>
          <p:nvPr>
            <p:ph type="body" idx="1"/>
          </p:nvPr>
        </p:nvSpPr>
        <p:spPr>
          <a:xfrm>
            <a:off x="2946401" y="4824413"/>
            <a:ext cx="6621928" cy="13208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0"/>
              </a:spcBef>
              <a:spcAft>
                <a:spcPts val="0"/>
              </a:spcAft>
              <a:buSzPts val="2133"/>
              <a:buNone/>
              <a:defRPr sz="2133">
                <a:solidFill>
                  <a:schemeClr val="dk2"/>
                </a:solidFill>
              </a:defRPr>
            </a:lvl1pPr>
            <a:lvl2pPr marL="914400" lvl="1" indent="-228600" algn="l">
              <a:lnSpc>
                <a:spcPct val="100000"/>
              </a:lnSpc>
              <a:spcBef>
                <a:spcPts val="800"/>
              </a:spcBef>
              <a:spcAft>
                <a:spcPts val="0"/>
              </a:spcAft>
              <a:buSzPts val="2400"/>
              <a:buNone/>
              <a:defRPr sz="2400">
                <a:solidFill>
                  <a:srgbClr val="888888"/>
                </a:solidFill>
              </a:defRPr>
            </a:lvl2pPr>
            <a:lvl3pPr marL="1371600" lvl="2" indent="-228600" algn="l">
              <a:lnSpc>
                <a:spcPct val="100000"/>
              </a:lnSpc>
              <a:spcBef>
                <a:spcPts val="800"/>
              </a:spcBef>
              <a:spcAft>
                <a:spcPts val="0"/>
              </a:spcAft>
              <a:buSzPts val="2133"/>
              <a:buNone/>
              <a:defRPr sz="2133">
                <a:solidFill>
                  <a:srgbClr val="888888"/>
                </a:solidFill>
              </a:defRPr>
            </a:lvl3pPr>
            <a:lvl4pPr marL="1828800" lvl="3" indent="-228600" algn="l">
              <a:lnSpc>
                <a:spcPct val="100000"/>
              </a:lnSpc>
              <a:spcBef>
                <a:spcPts val="800"/>
              </a:spcBef>
              <a:spcAft>
                <a:spcPts val="0"/>
              </a:spcAft>
              <a:buSzPts val="1867"/>
              <a:buNone/>
              <a:defRPr sz="1867">
                <a:solidFill>
                  <a:srgbClr val="888888"/>
                </a:solidFill>
              </a:defRPr>
            </a:lvl4pPr>
            <a:lvl5pPr marL="2286000" lvl="4" indent="-228600" algn="l">
              <a:lnSpc>
                <a:spcPct val="100000"/>
              </a:lnSpc>
              <a:spcBef>
                <a:spcPts val="800"/>
              </a:spcBef>
              <a:spcAft>
                <a:spcPts val="0"/>
              </a:spcAft>
              <a:buSzPts val="1867"/>
              <a:buNone/>
              <a:defRPr sz="1867">
                <a:solidFill>
                  <a:srgbClr val="888888"/>
                </a:solidFill>
              </a:defRPr>
            </a:lvl5pPr>
            <a:lvl6pPr marL="2743200" lvl="5" indent="-228600" algn="l">
              <a:spcBef>
                <a:spcPts val="373"/>
              </a:spcBef>
              <a:spcAft>
                <a:spcPts val="0"/>
              </a:spcAft>
              <a:buSzPts val="1867"/>
              <a:buNone/>
              <a:defRPr sz="1867">
                <a:solidFill>
                  <a:srgbClr val="888888"/>
                </a:solidFill>
              </a:defRPr>
            </a:lvl6pPr>
            <a:lvl7pPr marL="3200400" lvl="6" indent="-228600" algn="l">
              <a:spcBef>
                <a:spcPts val="373"/>
              </a:spcBef>
              <a:spcAft>
                <a:spcPts val="0"/>
              </a:spcAft>
              <a:buSzPts val="1867"/>
              <a:buNone/>
              <a:defRPr sz="1867">
                <a:solidFill>
                  <a:srgbClr val="888888"/>
                </a:solidFill>
              </a:defRPr>
            </a:lvl7pPr>
            <a:lvl8pPr marL="3657600" lvl="7" indent="-228600" algn="l">
              <a:spcBef>
                <a:spcPts val="373"/>
              </a:spcBef>
              <a:spcAft>
                <a:spcPts val="0"/>
              </a:spcAft>
              <a:buSzPts val="1867"/>
              <a:buNone/>
              <a:defRPr sz="1867">
                <a:solidFill>
                  <a:srgbClr val="888888"/>
                </a:solidFill>
              </a:defRPr>
            </a:lvl8pPr>
            <a:lvl9pPr marL="4114800" lvl="8" indent="-228600" algn="l">
              <a:spcBef>
                <a:spcPts val="373"/>
              </a:spcBef>
              <a:spcAft>
                <a:spcPts val="0"/>
              </a:spcAft>
              <a:buSzPts val="1867"/>
              <a:buNone/>
              <a:defRPr sz="1867">
                <a:solidFill>
                  <a:srgbClr val="888888"/>
                </a:solidFill>
              </a:defRPr>
            </a:lvl9pPr>
          </a:lstStyle>
          <a:p>
            <a:endParaRPr/>
          </a:p>
        </p:txBody>
      </p:sp>
      <p:sp>
        <p:nvSpPr>
          <p:cNvPr id="409" name="Google Shape;409;p57"/>
          <p:cNvSpPr txBox="1">
            <a:spLocks noGrp="1"/>
          </p:cNvSpPr>
          <p:nvPr>
            <p:ph type="dt" idx="10"/>
          </p:nvPr>
        </p:nvSpPr>
        <p:spPr>
          <a:xfrm>
            <a:off x="7416800" y="6356351"/>
            <a:ext cx="21634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57"/>
          <p:cNvSpPr txBox="1">
            <a:spLocks noGrp="1"/>
          </p:cNvSpPr>
          <p:nvPr>
            <p:ph type="ftr" idx="11"/>
          </p:nvPr>
        </p:nvSpPr>
        <p:spPr>
          <a:xfrm>
            <a:off x="233083" y="6356351"/>
            <a:ext cx="70821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p57"/>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2"/>
        <p:cNvGrpSpPr/>
        <p:nvPr/>
      </p:nvGrpSpPr>
      <p:grpSpPr>
        <a:xfrm>
          <a:off x="0" y="0"/>
          <a:ext cx="0" cy="0"/>
          <a:chOff x="0" y="0"/>
          <a:chExt cx="0" cy="0"/>
        </a:xfrm>
      </p:grpSpPr>
      <p:sp>
        <p:nvSpPr>
          <p:cNvPr id="413" name="Google Shape;413;p130"/>
          <p:cNvSpPr/>
          <p:nvPr/>
        </p:nvSpPr>
        <p:spPr>
          <a:xfrm>
            <a:off x="4249271" y="268289"/>
            <a:ext cx="7559040" cy="3900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14" name="Google Shape;414;p130"/>
          <p:cNvSpPr/>
          <p:nvPr/>
        </p:nvSpPr>
        <p:spPr>
          <a:xfrm>
            <a:off x="358587" y="268288"/>
            <a:ext cx="243840" cy="388685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15" name="Google Shape;415;p130"/>
          <p:cNvSpPr txBox="1">
            <a:spLocks noGrp="1"/>
          </p:cNvSpPr>
          <p:nvPr>
            <p:ph type="ctrTitle"/>
          </p:nvPr>
        </p:nvSpPr>
        <p:spPr>
          <a:xfrm>
            <a:off x="4267200" y="4208930"/>
            <a:ext cx="7278624" cy="104868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6133"/>
              <a:buFont typeface="Century Gothic"/>
              <a:buNone/>
              <a:defRPr sz="6133">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6" name="Google Shape;416;p130"/>
          <p:cNvSpPr txBox="1">
            <a:spLocks noGrp="1"/>
          </p:cNvSpPr>
          <p:nvPr>
            <p:ph type="subTitle" idx="1"/>
          </p:nvPr>
        </p:nvSpPr>
        <p:spPr>
          <a:xfrm>
            <a:off x="4267200" y="5257800"/>
            <a:ext cx="7278624" cy="6217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2133"/>
              <a:buFont typeface="Noto Sans Symbols"/>
              <a:buNone/>
              <a:defRPr sz="2133">
                <a:solidFill>
                  <a:schemeClr val="dk2"/>
                </a:solidFill>
                <a:latin typeface="Century Gothic"/>
                <a:ea typeface="Century Gothic"/>
                <a:cs typeface="Century Gothic"/>
                <a:sym typeface="Century Gothic"/>
              </a:defRPr>
            </a:lvl1pPr>
            <a:lvl2pPr lvl="1" algn="ctr">
              <a:lnSpc>
                <a:spcPct val="100000"/>
              </a:lnSpc>
              <a:spcBef>
                <a:spcPts val="800"/>
              </a:spcBef>
              <a:spcAft>
                <a:spcPts val="0"/>
              </a:spcAft>
              <a:buSzPts val="3200"/>
              <a:buNone/>
              <a:defRPr>
                <a:solidFill>
                  <a:srgbClr val="888888"/>
                </a:solidFill>
              </a:defRPr>
            </a:lvl2pPr>
            <a:lvl3pPr lvl="2" algn="ctr">
              <a:lnSpc>
                <a:spcPct val="100000"/>
              </a:lnSpc>
              <a:spcBef>
                <a:spcPts val="800"/>
              </a:spcBef>
              <a:spcAft>
                <a:spcPts val="0"/>
              </a:spcAft>
              <a:buSzPts val="3200"/>
              <a:buNone/>
              <a:defRPr>
                <a:solidFill>
                  <a:srgbClr val="888888"/>
                </a:solidFill>
              </a:defRPr>
            </a:lvl3pPr>
            <a:lvl4pPr lvl="3" algn="ctr">
              <a:lnSpc>
                <a:spcPct val="100000"/>
              </a:lnSpc>
              <a:spcBef>
                <a:spcPts val="800"/>
              </a:spcBef>
              <a:spcAft>
                <a:spcPts val="0"/>
              </a:spcAft>
              <a:buSzPts val="3200"/>
              <a:buNone/>
              <a:defRPr>
                <a:solidFill>
                  <a:srgbClr val="888888"/>
                </a:solidFill>
              </a:defRPr>
            </a:lvl4pPr>
            <a:lvl5pPr lvl="4" algn="ctr">
              <a:lnSpc>
                <a:spcPct val="100000"/>
              </a:lnSpc>
              <a:spcBef>
                <a:spcPts val="800"/>
              </a:spcBef>
              <a:spcAft>
                <a:spcPts val="0"/>
              </a:spcAft>
              <a:buSzPts val="3200"/>
              <a:buNone/>
              <a:defRPr>
                <a:solidFill>
                  <a:srgbClr val="888888"/>
                </a:solidFill>
              </a:defRPr>
            </a:lvl5pPr>
            <a:lvl6pPr lvl="5" algn="ctr">
              <a:spcBef>
                <a:spcPts val="480"/>
              </a:spcBef>
              <a:spcAft>
                <a:spcPts val="0"/>
              </a:spcAft>
              <a:buSzPts val="2400"/>
              <a:buNone/>
              <a:defRPr>
                <a:solidFill>
                  <a:srgbClr val="888888"/>
                </a:solidFill>
              </a:defRPr>
            </a:lvl6pPr>
            <a:lvl7pPr lvl="6" algn="ctr">
              <a:spcBef>
                <a:spcPts val="480"/>
              </a:spcBef>
              <a:spcAft>
                <a:spcPts val="0"/>
              </a:spcAft>
              <a:buSzPts val="2400"/>
              <a:buNone/>
              <a:defRPr>
                <a:solidFill>
                  <a:srgbClr val="888888"/>
                </a:solidFill>
              </a:defRPr>
            </a:lvl7pPr>
            <a:lvl8pPr lvl="7" algn="ctr">
              <a:spcBef>
                <a:spcPts val="480"/>
              </a:spcBef>
              <a:spcAft>
                <a:spcPts val="0"/>
              </a:spcAft>
              <a:buSzPts val="2400"/>
              <a:buNone/>
              <a:defRPr>
                <a:solidFill>
                  <a:srgbClr val="888888"/>
                </a:solidFill>
              </a:defRPr>
            </a:lvl8pPr>
            <a:lvl9pPr lvl="8" algn="ctr">
              <a:spcBef>
                <a:spcPts val="480"/>
              </a:spcBef>
              <a:spcAft>
                <a:spcPts val="0"/>
              </a:spcAft>
              <a:buSzPts val="2400"/>
              <a:buNone/>
              <a:defRPr>
                <a:solidFill>
                  <a:srgbClr val="888888"/>
                </a:solidFill>
              </a:defRPr>
            </a:lvl9pPr>
          </a:lstStyle>
          <a:p>
            <a:endParaRPr/>
          </a:p>
        </p:txBody>
      </p:sp>
      <p:sp>
        <p:nvSpPr>
          <p:cNvPr id="417" name="Google Shape;417;p130"/>
          <p:cNvSpPr txBox="1">
            <a:spLocks noGrp="1"/>
          </p:cNvSpPr>
          <p:nvPr>
            <p:ph type="dt" idx="10"/>
          </p:nvPr>
        </p:nvSpPr>
        <p:spPr>
          <a:xfrm>
            <a:off x="4368800" y="390526"/>
            <a:ext cx="733958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2933" b="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130"/>
          <p:cNvSpPr txBox="1">
            <a:spLocks noGrp="1"/>
          </p:cNvSpPr>
          <p:nvPr>
            <p:ph type="ftr" idx="11"/>
          </p:nvPr>
        </p:nvSpPr>
        <p:spPr>
          <a:xfrm>
            <a:off x="4291584" y="6356351"/>
            <a:ext cx="63154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67" b="1">
                <a:solidFill>
                  <a:srgbClr val="848484"/>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130"/>
          <p:cNvSpPr txBox="1">
            <a:spLocks noGrp="1"/>
          </p:cNvSpPr>
          <p:nvPr>
            <p:ph type="sldNum" idx="12"/>
          </p:nvPr>
        </p:nvSpPr>
        <p:spPr>
          <a:xfrm>
            <a:off x="11008659" y="6356351"/>
            <a:ext cx="914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67" b="1">
                <a:solidFill>
                  <a:srgbClr val="848484"/>
                </a:solidFill>
                <a:latin typeface="Century Gothic"/>
                <a:ea typeface="Century Gothic"/>
                <a:cs typeface="Century Gothic"/>
                <a:sym typeface="Century Gothic"/>
              </a:defRPr>
            </a:lvl1pPr>
            <a:lvl2pPr marL="0" lvl="1" indent="0" algn="r">
              <a:spcBef>
                <a:spcPts val="0"/>
              </a:spcBef>
              <a:buNone/>
              <a:defRPr sz="1467" b="1">
                <a:solidFill>
                  <a:srgbClr val="848484"/>
                </a:solidFill>
                <a:latin typeface="Century Gothic"/>
                <a:ea typeface="Century Gothic"/>
                <a:cs typeface="Century Gothic"/>
                <a:sym typeface="Century Gothic"/>
              </a:defRPr>
            </a:lvl2pPr>
            <a:lvl3pPr marL="0" lvl="2" indent="0" algn="r">
              <a:spcBef>
                <a:spcPts val="0"/>
              </a:spcBef>
              <a:buNone/>
              <a:defRPr sz="1467" b="1">
                <a:solidFill>
                  <a:srgbClr val="848484"/>
                </a:solidFill>
                <a:latin typeface="Century Gothic"/>
                <a:ea typeface="Century Gothic"/>
                <a:cs typeface="Century Gothic"/>
                <a:sym typeface="Century Gothic"/>
              </a:defRPr>
            </a:lvl3pPr>
            <a:lvl4pPr marL="0" lvl="3" indent="0" algn="r">
              <a:spcBef>
                <a:spcPts val="0"/>
              </a:spcBef>
              <a:buNone/>
              <a:defRPr sz="1467" b="1">
                <a:solidFill>
                  <a:srgbClr val="848484"/>
                </a:solidFill>
                <a:latin typeface="Century Gothic"/>
                <a:ea typeface="Century Gothic"/>
                <a:cs typeface="Century Gothic"/>
                <a:sym typeface="Century Gothic"/>
              </a:defRPr>
            </a:lvl4pPr>
            <a:lvl5pPr marL="0" lvl="4" indent="0" algn="r">
              <a:spcBef>
                <a:spcPts val="0"/>
              </a:spcBef>
              <a:buNone/>
              <a:defRPr sz="1467" b="1">
                <a:solidFill>
                  <a:srgbClr val="848484"/>
                </a:solidFill>
                <a:latin typeface="Century Gothic"/>
                <a:ea typeface="Century Gothic"/>
                <a:cs typeface="Century Gothic"/>
                <a:sym typeface="Century Gothic"/>
              </a:defRPr>
            </a:lvl5pPr>
            <a:lvl6pPr marL="0" lvl="5" indent="0" algn="r">
              <a:spcBef>
                <a:spcPts val="0"/>
              </a:spcBef>
              <a:buNone/>
              <a:defRPr sz="1467" b="1">
                <a:solidFill>
                  <a:srgbClr val="848484"/>
                </a:solidFill>
                <a:latin typeface="Century Gothic"/>
                <a:ea typeface="Century Gothic"/>
                <a:cs typeface="Century Gothic"/>
                <a:sym typeface="Century Gothic"/>
              </a:defRPr>
            </a:lvl6pPr>
            <a:lvl7pPr marL="0" lvl="6" indent="0" algn="r">
              <a:spcBef>
                <a:spcPts val="0"/>
              </a:spcBef>
              <a:buNone/>
              <a:defRPr sz="1467" b="1">
                <a:solidFill>
                  <a:srgbClr val="848484"/>
                </a:solidFill>
                <a:latin typeface="Century Gothic"/>
                <a:ea typeface="Century Gothic"/>
                <a:cs typeface="Century Gothic"/>
                <a:sym typeface="Century Gothic"/>
              </a:defRPr>
            </a:lvl7pPr>
            <a:lvl8pPr marL="0" lvl="7" indent="0" algn="r">
              <a:spcBef>
                <a:spcPts val="0"/>
              </a:spcBef>
              <a:buNone/>
              <a:defRPr sz="1467" b="1">
                <a:solidFill>
                  <a:srgbClr val="848484"/>
                </a:solidFill>
                <a:latin typeface="Century Gothic"/>
                <a:ea typeface="Century Gothic"/>
                <a:cs typeface="Century Gothic"/>
                <a:sym typeface="Century Gothic"/>
              </a:defRPr>
            </a:lvl8pPr>
            <a:lvl9pPr marL="0" lvl="8" indent="0" algn="r">
              <a:spcBef>
                <a:spcPts val="0"/>
              </a:spcBef>
              <a:buNone/>
              <a:defRPr sz="1467" b="1">
                <a:solidFill>
                  <a:srgbClr val="848484"/>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420"/>
        <p:cNvGrpSpPr/>
        <p:nvPr/>
      </p:nvGrpSpPr>
      <p:grpSpPr>
        <a:xfrm>
          <a:off x="0" y="0"/>
          <a:ext cx="0" cy="0"/>
          <a:chOff x="0" y="0"/>
          <a:chExt cx="0" cy="0"/>
        </a:xfrm>
      </p:grpSpPr>
      <p:sp>
        <p:nvSpPr>
          <p:cNvPr id="421" name="Google Shape;421;p131"/>
          <p:cNvSpPr/>
          <p:nvPr/>
        </p:nvSpPr>
        <p:spPr>
          <a:xfrm>
            <a:off x="4249271" y="268288"/>
            <a:ext cx="7559040" cy="2560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22" name="Google Shape;422;p131"/>
          <p:cNvSpPr txBox="1">
            <a:spLocks noGrp="1"/>
          </p:cNvSpPr>
          <p:nvPr>
            <p:ph type="ctrTitle"/>
          </p:nvPr>
        </p:nvSpPr>
        <p:spPr>
          <a:xfrm>
            <a:off x="4267201" y="4171949"/>
            <a:ext cx="7277225" cy="10858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6133"/>
              <a:buFont typeface="Century Gothic"/>
              <a:buNone/>
              <a:defRPr sz="6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3" name="Google Shape;423;p131"/>
          <p:cNvSpPr txBox="1">
            <a:spLocks noGrp="1"/>
          </p:cNvSpPr>
          <p:nvPr>
            <p:ph type="subTitle" idx="1"/>
          </p:nvPr>
        </p:nvSpPr>
        <p:spPr>
          <a:xfrm>
            <a:off x="4267201" y="5257799"/>
            <a:ext cx="7277224" cy="61856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133"/>
              <a:buNone/>
              <a:defRPr sz="2133">
                <a:solidFill>
                  <a:schemeClr val="dk2"/>
                </a:solidFill>
              </a:defRPr>
            </a:lvl1pPr>
            <a:lvl2pPr lvl="1" algn="ctr">
              <a:lnSpc>
                <a:spcPct val="100000"/>
              </a:lnSpc>
              <a:spcBef>
                <a:spcPts val="0"/>
              </a:spcBef>
              <a:spcAft>
                <a:spcPts val="0"/>
              </a:spcAft>
              <a:buSzPts val="3200"/>
              <a:buNone/>
              <a:defRPr>
                <a:solidFill>
                  <a:srgbClr val="888888"/>
                </a:solidFill>
              </a:defRPr>
            </a:lvl2pPr>
            <a:lvl3pPr lvl="2" algn="ctr">
              <a:lnSpc>
                <a:spcPct val="100000"/>
              </a:lnSpc>
              <a:spcBef>
                <a:spcPts val="800"/>
              </a:spcBef>
              <a:spcAft>
                <a:spcPts val="0"/>
              </a:spcAft>
              <a:buSzPts val="3200"/>
              <a:buNone/>
              <a:defRPr>
                <a:solidFill>
                  <a:srgbClr val="888888"/>
                </a:solidFill>
              </a:defRPr>
            </a:lvl3pPr>
            <a:lvl4pPr lvl="3" algn="ctr">
              <a:lnSpc>
                <a:spcPct val="100000"/>
              </a:lnSpc>
              <a:spcBef>
                <a:spcPts val="800"/>
              </a:spcBef>
              <a:spcAft>
                <a:spcPts val="0"/>
              </a:spcAft>
              <a:buSzPts val="3200"/>
              <a:buNone/>
              <a:defRPr>
                <a:solidFill>
                  <a:srgbClr val="888888"/>
                </a:solidFill>
              </a:defRPr>
            </a:lvl4pPr>
            <a:lvl5pPr lvl="4" algn="ctr">
              <a:lnSpc>
                <a:spcPct val="100000"/>
              </a:lnSpc>
              <a:spcBef>
                <a:spcPts val="800"/>
              </a:spcBef>
              <a:spcAft>
                <a:spcPts val="0"/>
              </a:spcAft>
              <a:buSzPts val="3200"/>
              <a:buNone/>
              <a:defRPr>
                <a:solidFill>
                  <a:srgbClr val="888888"/>
                </a:solidFill>
              </a:defRPr>
            </a:lvl5pPr>
            <a:lvl6pPr lvl="5" algn="ctr">
              <a:spcBef>
                <a:spcPts val="480"/>
              </a:spcBef>
              <a:spcAft>
                <a:spcPts val="0"/>
              </a:spcAft>
              <a:buSzPts val="2400"/>
              <a:buNone/>
              <a:defRPr>
                <a:solidFill>
                  <a:srgbClr val="888888"/>
                </a:solidFill>
              </a:defRPr>
            </a:lvl6pPr>
            <a:lvl7pPr lvl="6" algn="ctr">
              <a:spcBef>
                <a:spcPts val="480"/>
              </a:spcBef>
              <a:spcAft>
                <a:spcPts val="0"/>
              </a:spcAft>
              <a:buSzPts val="2400"/>
              <a:buNone/>
              <a:defRPr>
                <a:solidFill>
                  <a:srgbClr val="888888"/>
                </a:solidFill>
              </a:defRPr>
            </a:lvl7pPr>
            <a:lvl8pPr lvl="7" algn="ctr">
              <a:spcBef>
                <a:spcPts val="480"/>
              </a:spcBef>
              <a:spcAft>
                <a:spcPts val="0"/>
              </a:spcAft>
              <a:buSzPts val="2400"/>
              <a:buNone/>
              <a:defRPr>
                <a:solidFill>
                  <a:srgbClr val="888888"/>
                </a:solidFill>
              </a:defRPr>
            </a:lvl8pPr>
            <a:lvl9pPr lvl="8" algn="ctr">
              <a:spcBef>
                <a:spcPts val="480"/>
              </a:spcBef>
              <a:spcAft>
                <a:spcPts val="0"/>
              </a:spcAft>
              <a:buSzPts val="2400"/>
              <a:buNone/>
              <a:defRPr>
                <a:solidFill>
                  <a:srgbClr val="888888"/>
                </a:solidFill>
              </a:defRPr>
            </a:lvl9pPr>
          </a:lstStyle>
          <a:p>
            <a:endParaRPr/>
          </a:p>
        </p:txBody>
      </p:sp>
      <p:sp>
        <p:nvSpPr>
          <p:cNvPr id="424" name="Google Shape;424;p131"/>
          <p:cNvSpPr txBox="1">
            <a:spLocks noGrp="1"/>
          </p:cNvSpPr>
          <p:nvPr>
            <p:ph type="dt" idx="10"/>
          </p:nvPr>
        </p:nvSpPr>
        <p:spPr>
          <a:xfrm>
            <a:off x="4368802" y="389966"/>
            <a:ext cx="733312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2933"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 name="Google Shape;425;p131"/>
          <p:cNvSpPr txBox="1">
            <a:spLocks noGrp="1"/>
          </p:cNvSpPr>
          <p:nvPr>
            <p:ph type="ftr" idx="11"/>
          </p:nvPr>
        </p:nvSpPr>
        <p:spPr>
          <a:xfrm>
            <a:off x="4285130" y="6356351"/>
            <a:ext cx="631214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 name="Google Shape;426;p131"/>
          <p:cNvSpPr txBox="1">
            <a:spLocks noGrp="1"/>
          </p:cNvSpPr>
          <p:nvPr>
            <p:ph type="sldNum" idx="12"/>
          </p:nvPr>
        </p:nvSpPr>
        <p:spPr>
          <a:xfrm>
            <a:off x="11020612" y="6356351"/>
            <a:ext cx="914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67" b="1">
                <a:solidFill>
                  <a:srgbClr val="848484"/>
                </a:solidFill>
                <a:latin typeface="Century Gothic"/>
                <a:ea typeface="Century Gothic"/>
                <a:cs typeface="Century Gothic"/>
                <a:sym typeface="Century Gothic"/>
              </a:defRPr>
            </a:lvl1pPr>
            <a:lvl2pPr marL="0" lvl="1" indent="0" algn="r">
              <a:spcBef>
                <a:spcPts val="0"/>
              </a:spcBef>
              <a:buNone/>
              <a:defRPr sz="1467" b="1">
                <a:solidFill>
                  <a:srgbClr val="848484"/>
                </a:solidFill>
                <a:latin typeface="Century Gothic"/>
                <a:ea typeface="Century Gothic"/>
                <a:cs typeface="Century Gothic"/>
                <a:sym typeface="Century Gothic"/>
              </a:defRPr>
            </a:lvl2pPr>
            <a:lvl3pPr marL="0" lvl="2" indent="0" algn="r">
              <a:spcBef>
                <a:spcPts val="0"/>
              </a:spcBef>
              <a:buNone/>
              <a:defRPr sz="1467" b="1">
                <a:solidFill>
                  <a:srgbClr val="848484"/>
                </a:solidFill>
                <a:latin typeface="Century Gothic"/>
                <a:ea typeface="Century Gothic"/>
                <a:cs typeface="Century Gothic"/>
                <a:sym typeface="Century Gothic"/>
              </a:defRPr>
            </a:lvl3pPr>
            <a:lvl4pPr marL="0" lvl="3" indent="0" algn="r">
              <a:spcBef>
                <a:spcPts val="0"/>
              </a:spcBef>
              <a:buNone/>
              <a:defRPr sz="1467" b="1">
                <a:solidFill>
                  <a:srgbClr val="848484"/>
                </a:solidFill>
                <a:latin typeface="Century Gothic"/>
                <a:ea typeface="Century Gothic"/>
                <a:cs typeface="Century Gothic"/>
                <a:sym typeface="Century Gothic"/>
              </a:defRPr>
            </a:lvl4pPr>
            <a:lvl5pPr marL="0" lvl="4" indent="0" algn="r">
              <a:spcBef>
                <a:spcPts val="0"/>
              </a:spcBef>
              <a:buNone/>
              <a:defRPr sz="1467" b="1">
                <a:solidFill>
                  <a:srgbClr val="848484"/>
                </a:solidFill>
                <a:latin typeface="Century Gothic"/>
                <a:ea typeface="Century Gothic"/>
                <a:cs typeface="Century Gothic"/>
                <a:sym typeface="Century Gothic"/>
              </a:defRPr>
            </a:lvl5pPr>
            <a:lvl6pPr marL="0" lvl="5" indent="0" algn="r">
              <a:spcBef>
                <a:spcPts val="0"/>
              </a:spcBef>
              <a:buNone/>
              <a:defRPr sz="1467" b="1">
                <a:solidFill>
                  <a:srgbClr val="848484"/>
                </a:solidFill>
                <a:latin typeface="Century Gothic"/>
                <a:ea typeface="Century Gothic"/>
                <a:cs typeface="Century Gothic"/>
                <a:sym typeface="Century Gothic"/>
              </a:defRPr>
            </a:lvl6pPr>
            <a:lvl7pPr marL="0" lvl="6" indent="0" algn="r">
              <a:spcBef>
                <a:spcPts val="0"/>
              </a:spcBef>
              <a:buNone/>
              <a:defRPr sz="1467" b="1">
                <a:solidFill>
                  <a:srgbClr val="848484"/>
                </a:solidFill>
                <a:latin typeface="Century Gothic"/>
                <a:ea typeface="Century Gothic"/>
                <a:cs typeface="Century Gothic"/>
                <a:sym typeface="Century Gothic"/>
              </a:defRPr>
            </a:lvl7pPr>
            <a:lvl8pPr marL="0" lvl="7" indent="0" algn="r">
              <a:spcBef>
                <a:spcPts val="0"/>
              </a:spcBef>
              <a:buNone/>
              <a:defRPr sz="1467" b="1">
                <a:solidFill>
                  <a:srgbClr val="848484"/>
                </a:solidFill>
                <a:latin typeface="Century Gothic"/>
                <a:ea typeface="Century Gothic"/>
                <a:cs typeface="Century Gothic"/>
                <a:sym typeface="Century Gothic"/>
              </a:defRPr>
            </a:lvl8pPr>
            <a:lvl9pPr marL="0" lvl="8" indent="0" algn="r">
              <a:spcBef>
                <a:spcPts val="0"/>
              </a:spcBef>
              <a:buNone/>
              <a:defRPr sz="1467" b="1">
                <a:solidFill>
                  <a:srgbClr val="848484"/>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
        <p:nvSpPr>
          <p:cNvPr id="427" name="Google Shape;427;p131"/>
          <p:cNvSpPr>
            <a:spLocks noGrp="1"/>
          </p:cNvSpPr>
          <p:nvPr>
            <p:ph type="pic" idx="2"/>
          </p:nvPr>
        </p:nvSpPr>
        <p:spPr>
          <a:xfrm>
            <a:off x="4267202" y="2877671"/>
            <a:ext cx="7529156" cy="1280160"/>
          </a:xfrm>
          <a:prstGeom prst="rect">
            <a:avLst/>
          </a:prstGeom>
          <a:noFill/>
          <a:ln>
            <a:noFill/>
          </a:ln>
        </p:spPr>
      </p:sp>
      <p:sp>
        <p:nvSpPr>
          <p:cNvPr id="428" name="Google Shape;428;p131"/>
          <p:cNvSpPr/>
          <p:nvPr/>
        </p:nvSpPr>
        <p:spPr>
          <a:xfrm>
            <a:off x="358587" y="268288"/>
            <a:ext cx="243840" cy="388685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5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9"/>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 name="Google Shape;63;p59"/>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5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spTree>
      <p:nvGrpSpPr>
        <p:cNvPr id="1" name="Shape 429"/>
        <p:cNvGrpSpPr/>
        <p:nvPr/>
      </p:nvGrpSpPr>
      <p:grpSpPr>
        <a:xfrm>
          <a:off x="0" y="0"/>
          <a:ext cx="0" cy="0"/>
          <a:chOff x="0" y="0"/>
          <a:chExt cx="0" cy="0"/>
        </a:xfrm>
      </p:grpSpPr>
      <p:sp>
        <p:nvSpPr>
          <p:cNvPr id="430" name="Google Shape;430;p132"/>
          <p:cNvSpPr/>
          <p:nvPr/>
        </p:nvSpPr>
        <p:spPr>
          <a:xfrm>
            <a:off x="359833" y="268288"/>
            <a:ext cx="2194560"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31" name="Google Shape;431;p132"/>
          <p:cNvSpPr txBox="1">
            <a:spLocks noGrp="1"/>
          </p:cNvSpPr>
          <p:nvPr>
            <p:ph type="title"/>
          </p:nvPr>
        </p:nvSpPr>
        <p:spPr>
          <a:xfrm>
            <a:off x="2904566" y="914400"/>
            <a:ext cx="8677836"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132"/>
          <p:cNvSpPr txBox="1">
            <a:spLocks noGrp="1"/>
          </p:cNvSpPr>
          <p:nvPr>
            <p:ph type="body" idx="1"/>
          </p:nvPr>
        </p:nvSpPr>
        <p:spPr>
          <a:xfrm>
            <a:off x="2904566" y="2209801"/>
            <a:ext cx="8677836" cy="39163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0"/>
              </a:spcBef>
              <a:spcAft>
                <a:spcPts val="0"/>
              </a:spcAft>
              <a:buSzPts val="1800"/>
              <a:buChar char="◼"/>
              <a:defRPr/>
            </a:lvl1pPr>
            <a:lvl2pPr marL="914400" lvl="1" indent="-342900" algn="l">
              <a:lnSpc>
                <a:spcPct val="100000"/>
              </a:lnSpc>
              <a:spcBef>
                <a:spcPts val="80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431800" algn="l">
              <a:lnSpc>
                <a:spcPct val="100000"/>
              </a:lnSpc>
              <a:spcBef>
                <a:spcPts val="800"/>
              </a:spcBef>
              <a:spcAft>
                <a:spcPts val="0"/>
              </a:spcAft>
              <a:buSzPts val="32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3" name="Google Shape;433;p132"/>
          <p:cNvSpPr txBox="1">
            <a:spLocks noGrp="1"/>
          </p:cNvSpPr>
          <p:nvPr>
            <p:ph type="dt" idx="10"/>
          </p:nvPr>
        </p:nvSpPr>
        <p:spPr>
          <a:xfrm>
            <a:off x="9616141"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132"/>
          <p:cNvSpPr txBox="1">
            <a:spLocks noGrp="1"/>
          </p:cNvSpPr>
          <p:nvPr>
            <p:ph type="ftr" idx="11"/>
          </p:nvPr>
        </p:nvSpPr>
        <p:spPr>
          <a:xfrm>
            <a:off x="2904564" y="6356351"/>
            <a:ext cx="65691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132"/>
          <p:cNvSpPr txBox="1">
            <a:spLocks noGrp="1"/>
          </p:cNvSpPr>
          <p:nvPr>
            <p:ph type="sldNum" idx="12"/>
          </p:nvPr>
        </p:nvSpPr>
        <p:spPr>
          <a:xfrm>
            <a:off x="4422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36" name="Google Shape;436;p132"/>
          <p:cNvSpPr>
            <a:spLocks noGrp="1"/>
          </p:cNvSpPr>
          <p:nvPr>
            <p:ph type="pic" idx="2"/>
          </p:nvPr>
        </p:nvSpPr>
        <p:spPr>
          <a:xfrm>
            <a:off x="359833" y="1976719"/>
            <a:ext cx="2194560" cy="4625788"/>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spTree>
      <p:nvGrpSpPr>
        <p:cNvPr id="1" name="Shape 437"/>
        <p:cNvGrpSpPr/>
        <p:nvPr/>
      </p:nvGrpSpPr>
      <p:grpSpPr>
        <a:xfrm>
          <a:off x="0" y="0"/>
          <a:ext cx="0" cy="0"/>
          <a:chOff x="0" y="0"/>
          <a:chExt cx="0" cy="0"/>
        </a:xfrm>
      </p:grpSpPr>
      <p:sp>
        <p:nvSpPr>
          <p:cNvPr id="438" name="Google Shape;438;p133"/>
          <p:cNvSpPr/>
          <p:nvPr/>
        </p:nvSpPr>
        <p:spPr>
          <a:xfrm>
            <a:off x="359833" y="4773706"/>
            <a:ext cx="3962400" cy="18445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39" name="Google Shape;439;p133"/>
          <p:cNvSpPr txBox="1">
            <a:spLocks noGrp="1"/>
          </p:cNvSpPr>
          <p:nvPr>
            <p:ph type="title"/>
          </p:nvPr>
        </p:nvSpPr>
        <p:spPr>
          <a:xfrm>
            <a:off x="4960472" y="3429002"/>
            <a:ext cx="6621928" cy="139849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6133"/>
              <a:buFont typeface="Century Gothic"/>
              <a:buNone/>
              <a:defRPr sz="6133"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0" name="Google Shape;440;p133"/>
          <p:cNvSpPr txBox="1">
            <a:spLocks noGrp="1"/>
          </p:cNvSpPr>
          <p:nvPr>
            <p:ph type="body" idx="1"/>
          </p:nvPr>
        </p:nvSpPr>
        <p:spPr>
          <a:xfrm>
            <a:off x="4960472" y="4824413"/>
            <a:ext cx="6621928" cy="13208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0"/>
              </a:spcBef>
              <a:spcAft>
                <a:spcPts val="0"/>
              </a:spcAft>
              <a:buSzPts val="2133"/>
              <a:buNone/>
              <a:defRPr sz="2133">
                <a:solidFill>
                  <a:schemeClr val="dk2"/>
                </a:solidFill>
              </a:defRPr>
            </a:lvl1pPr>
            <a:lvl2pPr marL="914400" lvl="1" indent="-228600" algn="l">
              <a:lnSpc>
                <a:spcPct val="100000"/>
              </a:lnSpc>
              <a:spcBef>
                <a:spcPts val="800"/>
              </a:spcBef>
              <a:spcAft>
                <a:spcPts val="0"/>
              </a:spcAft>
              <a:buSzPts val="2400"/>
              <a:buNone/>
              <a:defRPr sz="2400">
                <a:solidFill>
                  <a:srgbClr val="888888"/>
                </a:solidFill>
              </a:defRPr>
            </a:lvl2pPr>
            <a:lvl3pPr marL="1371600" lvl="2" indent="-228600" algn="l">
              <a:lnSpc>
                <a:spcPct val="100000"/>
              </a:lnSpc>
              <a:spcBef>
                <a:spcPts val="800"/>
              </a:spcBef>
              <a:spcAft>
                <a:spcPts val="0"/>
              </a:spcAft>
              <a:buSzPts val="2133"/>
              <a:buNone/>
              <a:defRPr sz="2133">
                <a:solidFill>
                  <a:srgbClr val="888888"/>
                </a:solidFill>
              </a:defRPr>
            </a:lvl3pPr>
            <a:lvl4pPr marL="1828800" lvl="3" indent="-228600" algn="l">
              <a:lnSpc>
                <a:spcPct val="100000"/>
              </a:lnSpc>
              <a:spcBef>
                <a:spcPts val="800"/>
              </a:spcBef>
              <a:spcAft>
                <a:spcPts val="0"/>
              </a:spcAft>
              <a:buSzPts val="1867"/>
              <a:buNone/>
              <a:defRPr sz="1867">
                <a:solidFill>
                  <a:srgbClr val="888888"/>
                </a:solidFill>
              </a:defRPr>
            </a:lvl4pPr>
            <a:lvl5pPr marL="2286000" lvl="4" indent="-228600" algn="l">
              <a:lnSpc>
                <a:spcPct val="100000"/>
              </a:lnSpc>
              <a:spcBef>
                <a:spcPts val="800"/>
              </a:spcBef>
              <a:spcAft>
                <a:spcPts val="0"/>
              </a:spcAft>
              <a:buSzPts val="1867"/>
              <a:buNone/>
              <a:defRPr sz="1867">
                <a:solidFill>
                  <a:srgbClr val="888888"/>
                </a:solidFill>
              </a:defRPr>
            </a:lvl5pPr>
            <a:lvl6pPr marL="2743200" lvl="5" indent="-228600" algn="l">
              <a:spcBef>
                <a:spcPts val="373"/>
              </a:spcBef>
              <a:spcAft>
                <a:spcPts val="0"/>
              </a:spcAft>
              <a:buSzPts val="1867"/>
              <a:buNone/>
              <a:defRPr sz="1867">
                <a:solidFill>
                  <a:srgbClr val="888888"/>
                </a:solidFill>
              </a:defRPr>
            </a:lvl6pPr>
            <a:lvl7pPr marL="3200400" lvl="6" indent="-228600" algn="l">
              <a:spcBef>
                <a:spcPts val="373"/>
              </a:spcBef>
              <a:spcAft>
                <a:spcPts val="0"/>
              </a:spcAft>
              <a:buSzPts val="1867"/>
              <a:buNone/>
              <a:defRPr sz="1867">
                <a:solidFill>
                  <a:srgbClr val="888888"/>
                </a:solidFill>
              </a:defRPr>
            </a:lvl7pPr>
            <a:lvl8pPr marL="3657600" lvl="7" indent="-228600" algn="l">
              <a:spcBef>
                <a:spcPts val="373"/>
              </a:spcBef>
              <a:spcAft>
                <a:spcPts val="0"/>
              </a:spcAft>
              <a:buSzPts val="1867"/>
              <a:buNone/>
              <a:defRPr sz="1867">
                <a:solidFill>
                  <a:srgbClr val="888888"/>
                </a:solidFill>
              </a:defRPr>
            </a:lvl8pPr>
            <a:lvl9pPr marL="4114800" lvl="8" indent="-228600" algn="l">
              <a:spcBef>
                <a:spcPts val="373"/>
              </a:spcBef>
              <a:spcAft>
                <a:spcPts val="0"/>
              </a:spcAft>
              <a:buSzPts val="1867"/>
              <a:buNone/>
              <a:defRPr sz="1867">
                <a:solidFill>
                  <a:srgbClr val="888888"/>
                </a:solidFill>
              </a:defRPr>
            </a:lvl9pPr>
          </a:lstStyle>
          <a:p>
            <a:endParaRPr/>
          </a:p>
        </p:txBody>
      </p:sp>
      <p:sp>
        <p:nvSpPr>
          <p:cNvPr id="441" name="Google Shape;441;p133"/>
          <p:cNvSpPr txBox="1">
            <a:spLocks noGrp="1"/>
          </p:cNvSpPr>
          <p:nvPr>
            <p:ph type="sldNum" idx="12"/>
          </p:nvPr>
        </p:nvSpPr>
        <p:spPr>
          <a:xfrm>
            <a:off x="468283" y="610496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2" name="Google Shape;442;p133"/>
          <p:cNvSpPr>
            <a:spLocks noGrp="1"/>
          </p:cNvSpPr>
          <p:nvPr>
            <p:ph type="pic" idx="2"/>
          </p:nvPr>
        </p:nvSpPr>
        <p:spPr>
          <a:xfrm>
            <a:off x="359832" y="268288"/>
            <a:ext cx="3962400" cy="4438651"/>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3"/>
        <p:cNvGrpSpPr/>
        <p:nvPr/>
      </p:nvGrpSpPr>
      <p:grpSpPr>
        <a:xfrm>
          <a:off x="0" y="0"/>
          <a:ext cx="0" cy="0"/>
          <a:chOff x="0" y="0"/>
          <a:chExt cx="0" cy="0"/>
        </a:xfrm>
      </p:grpSpPr>
      <p:sp>
        <p:nvSpPr>
          <p:cNvPr id="444" name="Google Shape;444;p134"/>
          <p:cNvSpPr/>
          <p:nvPr/>
        </p:nvSpPr>
        <p:spPr>
          <a:xfrm>
            <a:off x="10865226" y="268288"/>
            <a:ext cx="957431"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45" name="Google Shape;445;p134"/>
          <p:cNvSpPr txBox="1">
            <a:spLocks noGrp="1"/>
          </p:cNvSpPr>
          <p:nvPr>
            <p:ph type="title"/>
          </p:nvPr>
        </p:nvSpPr>
        <p:spPr>
          <a:xfrm>
            <a:off x="609601" y="914400"/>
            <a:ext cx="9855201"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6" name="Google Shape;446;p134"/>
          <p:cNvSpPr txBox="1">
            <a:spLocks noGrp="1"/>
          </p:cNvSpPr>
          <p:nvPr>
            <p:ph type="body" idx="1"/>
          </p:nvPr>
        </p:nvSpPr>
        <p:spPr>
          <a:xfrm>
            <a:off x="609600" y="2214563"/>
            <a:ext cx="4754880" cy="39116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47" name="Google Shape;447;p134"/>
          <p:cNvSpPr txBox="1">
            <a:spLocks noGrp="1"/>
          </p:cNvSpPr>
          <p:nvPr>
            <p:ph type="body" idx="2"/>
          </p:nvPr>
        </p:nvSpPr>
        <p:spPr>
          <a:xfrm>
            <a:off x="5709920" y="2214563"/>
            <a:ext cx="4754880" cy="39116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48" name="Google Shape;448;p134"/>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9" name="Google Shape;449;p134"/>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134"/>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1"/>
        <p:cNvGrpSpPr/>
        <p:nvPr/>
      </p:nvGrpSpPr>
      <p:grpSpPr>
        <a:xfrm>
          <a:off x="0" y="0"/>
          <a:ext cx="0" cy="0"/>
          <a:chOff x="0" y="0"/>
          <a:chExt cx="0" cy="0"/>
        </a:xfrm>
      </p:grpSpPr>
      <p:sp>
        <p:nvSpPr>
          <p:cNvPr id="452" name="Google Shape;452;p135"/>
          <p:cNvSpPr/>
          <p:nvPr/>
        </p:nvSpPr>
        <p:spPr>
          <a:xfrm>
            <a:off x="10865226" y="268288"/>
            <a:ext cx="957431"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53" name="Google Shape;453;p135"/>
          <p:cNvSpPr txBox="1">
            <a:spLocks noGrp="1"/>
          </p:cNvSpPr>
          <p:nvPr>
            <p:ph type="title"/>
          </p:nvPr>
        </p:nvSpPr>
        <p:spPr>
          <a:xfrm>
            <a:off x="609599" y="914400"/>
            <a:ext cx="9851136"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4" name="Google Shape;454;p135"/>
          <p:cNvSpPr txBox="1">
            <a:spLocks noGrp="1"/>
          </p:cNvSpPr>
          <p:nvPr>
            <p:ph type="body" idx="1"/>
          </p:nvPr>
        </p:nvSpPr>
        <p:spPr>
          <a:xfrm>
            <a:off x="609600" y="2054132"/>
            <a:ext cx="4754880" cy="639763"/>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SzPts val="2667"/>
              <a:buNone/>
              <a:defRPr sz="2667" b="1">
                <a:solidFill>
                  <a:schemeClr val="accent1"/>
                </a:solidFill>
              </a:defRPr>
            </a:lvl1pPr>
            <a:lvl2pPr marL="914400" lvl="1" indent="-228600" algn="l">
              <a:lnSpc>
                <a:spcPct val="100000"/>
              </a:lnSpc>
              <a:spcBef>
                <a:spcPts val="800"/>
              </a:spcBef>
              <a:spcAft>
                <a:spcPts val="0"/>
              </a:spcAft>
              <a:buSzPts val="2667"/>
              <a:buNone/>
              <a:defRPr sz="2667" b="1"/>
            </a:lvl2pPr>
            <a:lvl3pPr marL="1371600" lvl="2" indent="-228600" algn="l">
              <a:lnSpc>
                <a:spcPct val="100000"/>
              </a:lnSpc>
              <a:spcBef>
                <a:spcPts val="800"/>
              </a:spcBef>
              <a:spcAft>
                <a:spcPts val="0"/>
              </a:spcAft>
              <a:buSzPts val="2400"/>
              <a:buNone/>
              <a:defRPr sz="2400" b="1"/>
            </a:lvl3pPr>
            <a:lvl4pPr marL="1828800" lvl="3" indent="-228600" algn="l">
              <a:lnSpc>
                <a:spcPct val="100000"/>
              </a:lnSpc>
              <a:spcBef>
                <a:spcPts val="800"/>
              </a:spcBef>
              <a:spcAft>
                <a:spcPts val="0"/>
              </a:spcAft>
              <a:buSzPts val="2133"/>
              <a:buNone/>
              <a:defRPr sz="2133" b="1"/>
            </a:lvl4pPr>
            <a:lvl5pPr marL="2286000" lvl="4" indent="-228600" algn="l">
              <a:lnSpc>
                <a:spcPct val="100000"/>
              </a:lnSpc>
              <a:spcBef>
                <a:spcPts val="800"/>
              </a:spcBef>
              <a:spcAft>
                <a:spcPts val="0"/>
              </a:spcAft>
              <a:buSzPts val="2133"/>
              <a:buNone/>
              <a:defRPr sz="2133" b="1"/>
            </a:lvl5pPr>
            <a:lvl6pPr marL="2743200" lvl="5" indent="-228600" algn="l">
              <a:spcBef>
                <a:spcPts val="427"/>
              </a:spcBef>
              <a:spcAft>
                <a:spcPts val="0"/>
              </a:spcAft>
              <a:buSzPts val="2133"/>
              <a:buNone/>
              <a:defRPr sz="2133" b="1"/>
            </a:lvl6pPr>
            <a:lvl7pPr marL="3200400" lvl="6" indent="-228600" algn="l">
              <a:spcBef>
                <a:spcPts val="427"/>
              </a:spcBef>
              <a:spcAft>
                <a:spcPts val="0"/>
              </a:spcAft>
              <a:buSzPts val="2133"/>
              <a:buNone/>
              <a:defRPr sz="2133" b="1"/>
            </a:lvl7pPr>
            <a:lvl8pPr marL="3657600" lvl="7" indent="-228600" algn="l">
              <a:spcBef>
                <a:spcPts val="427"/>
              </a:spcBef>
              <a:spcAft>
                <a:spcPts val="0"/>
              </a:spcAft>
              <a:buSzPts val="2133"/>
              <a:buNone/>
              <a:defRPr sz="2133" b="1"/>
            </a:lvl8pPr>
            <a:lvl9pPr marL="4114800" lvl="8" indent="-228600" algn="l">
              <a:spcBef>
                <a:spcPts val="427"/>
              </a:spcBef>
              <a:spcAft>
                <a:spcPts val="0"/>
              </a:spcAft>
              <a:buSzPts val="2133"/>
              <a:buNone/>
              <a:defRPr sz="2133" b="1"/>
            </a:lvl9pPr>
          </a:lstStyle>
          <a:p>
            <a:endParaRPr/>
          </a:p>
        </p:txBody>
      </p:sp>
      <p:sp>
        <p:nvSpPr>
          <p:cNvPr id="455" name="Google Shape;455;p135"/>
          <p:cNvSpPr txBox="1">
            <a:spLocks noGrp="1"/>
          </p:cNvSpPr>
          <p:nvPr>
            <p:ph type="body" idx="2"/>
          </p:nvPr>
        </p:nvSpPr>
        <p:spPr>
          <a:xfrm>
            <a:off x="609600" y="2689413"/>
            <a:ext cx="4754880" cy="343675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64045" algn="l">
              <a:spcBef>
                <a:spcPts val="427"/>
              </a:spcBef>
              <a:spcAft>
                <a:spcPts val="0"/>
              </a:spcAft>
              <a:buSzPts val="2133"/>
              <a:buChar char="◼"/>
              <a:defRPr sz="2133"/>
            </a:lvl6pPr>
            <a:lvl7pPr marL="3200400" lvl="6" indent="-364045" algn="l">
              <a:spcBef>
                <a:spcPts val="427"/>
              </a:spcBef>
              <a:spcAft>
                <a:spcPts val="0"/>
              </a:spcAft>
              <a:buSzPts val="2133"/>
              <a:buChar char="◼"/>
              <a:defRPr sz="2133"/>
            </a:lvl7pPr>
            <a:lvl8pPr marL="3657600" lvl="7" indent="-364045" algn="l">
              <a:spcBef>
                <a:spcPts val="427"/>
              </a:spcBef>
              <a:spcAft>
                <a:spcPts val="0"/>
              </a:spcAft>
              <a:buSzPts val="2133"/>
              <a:buChar char="◼"/>
              <a:defRPr sz="2133"/>
            </a:lvl8pPr>
            <a:lvl9pPr marL="4114800" lvl="8" indent="-364045" algn="l">
              <a:spcBef>
                <a:spcPts val="427"/>
              </a:spcBef>
              <a:spcAft>
                <a:spcPts val="0"/>
              </a:spcAft>
              <a:buSzPts val="2133"/>
              <a:buChar char="◼"/>
              <a:defRPr sz="2133"/>
            </a:lvl9pPr>
          </a:lstStyle>
          <a:p>
            <a:endParaRPr/>
          </a:p>
        </p:txBody>
      </p:sp>
      <p:sp>
        <p:nvSpPr>
          <p:cNvPr id="456" name="Google Shape;456;p135"/>
          <p:cNvSpPr txBox="1">
            <a:spLocks noGrp="1"/>
          </p:cNvSpPr>
          <p:nvPr>
            <p:ph type="body" idx="3"/>
          </p:nvPr>
        </p:nvSpPr>
        <p:spPr>
          <a:xfrm>
            <a:off x="5705855" y="2054132"/>
            <a:ext cx="4754880" cy="639763"/>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SzPts val="2667"/>
              <a:buNone/>
              <a:defRPr sz="2667" b="1">
                <a:solidFill>
                  <a:schemeClr val="accent1"/>
                </a:solidFill>
              </a:defRPr>
            </a:lvl1pPr>
            <a:lvl2pPr marL="914400" lvl="1" indent="-228600" algn="l">
              <a:lnSpc>
                <a:spcPct val="100000"/>
              </a:lnSpc>
              <a:spcBef>
                <a:spcPts val="800"/>
              </a:spcBef>
              <a:spcAft>
                <a:spcPts val="0"/>
              </a:spcAft>
              <a:buSzPts val="2667"/>
              <a:buNone/>
              <a:defRPr sz="2667" b="1"/>
            </a:lvl2pPr>
            <a:lvl3pPr marL="1371600" lvl="2" indent="-228600" algn="l">
              <a:lnSpc>
                <a:spcPct val="100000"/>
              </a:lnSpc>
              <a:spcBef>
                <a:spcPts val="800"/>
              </a:spcBef>
              <a:spcAft>
                <a:spcPts val="0"/>
              </a:spcAft>
              <a:buSzPts val="2400"/>
              <a:buNone/>
              <a:defRPr sz="2400" b="1"/>
            </a:lvl3pPr>
            <a:lvl4pPr marL="1828800" lvl="3" indent="-228600" algn="l">
              <a:lnSpc>
                <a:spcPct val="100000"/>
              </a:lnSpc>
              <a:spcBef>
                <a:spcPts val="800"/>
              </a:spcBef>
              <a:spcAft>
                <a:spcPts val="0"/>
              </a:spcAft>
              <a:buSzPts val="2133"/>
              <a:buNone/>
              <a:defRPr sz="2133" b="1"/>
            </a:lvl4pPr>
            <a:lvl5pPr marL="2286000" lvl="4" indent="-228600" algn="l">
              <a:lnSpc>
                <a:spcPct val="100000"/>
              </a:lnSpc>
              <a:spcBef>
                <a:spcPts val="800"/>
              </a:spcBef>
              <a:spcAft>
                <a:spcPts val="0"/>
              </a:spcAft>
              <a:buSzPts val="2133"/>
              <a:buNone/>
              <a:defRPr sz="2133" b="1"/>
            </a:lvl5pPr>
            <a:lvl6pPr marL="2743200" lvl="5" indent="-228600" algn="l">
              <a:spcBef>
                <a:spcPts val="427"/>
              </a:spcBef>
              <a:spcAft>
                <a:spcPts val="0"/>
              </a:spcAft>
              <a:buSzPts val="2133"/>
              <a:buNone/>
              <a:defRPr sz="2133" b="1"/>
            </a:lvl6pPr>
            <a:lvl7pPr marL="3200400" lvl="6" indent="-228600" algn="l">
              <a:spcBef>
                <a:spcPts val="427"/>
              </a:spcBef>
              <a:spcAft>
                <a:spcPts val="0"/>
              </a:spcAft>
              <a:buSzPts val="2133"/>
              <a:buNone/>
              <a:defRPr sz="2133" b="1"/>
            </a:lvl7pPr>
            <a:lvl8pPr marL="3657600" lvl="7" indent="-228600" algn="l">
              <a:spcBef>
                <a:spcPts val="427"/>
              </a:spcBef>
              <a:spcAft>
                <a:spcPts val="0"/>
              </a:spcAft>
              <a:buSzPts val="2133"/>
              <a:buNone/>
              <a:defRPr sz="2133" b="1"/>
            </a:lvl8pPr>
            <a:lvl9pPr marL="4114800" lvl="8" indent="-228600" algn="l">
              <a:spcBef>
                <a:spcPts val="427"/>
              </a:spcBef>
              <a:spcAft>
                <a:spcPts val="0"/>
              </a:spcAft>
              <a:buSzPts val="2133"/>
              <a:buNone/>
              <a:defRPr sz="2133" b="1"/>
            </a:lvl9pPr>
          </a:lstStyle>
          <a:p>
            <a:endParaRPr/>
          </a:p>
        </p:txBody>
      </p:sp>
      <p:sp>
        <p:nvSpPr>
          <p:cNvPr id="457" name="Google Shape;457;p135"/>
          <p:cNvSpPr txBox="1">
            <a:spLocks noGrp="1"/>
          </p:cNvSpPr>
          <p:nvPr>
            <p:ph type="body" idx="4"/>
          </p:nvPr>
        </p:nvSpPr>
        <p:spPr>
          <a:xfrm>
            <a:off x="5705855" y="2689413"/>
            <a:ext cx="4754880" cy="343675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64045" algn="l">
              <a:spcBef>
                <a:spcPts val="427"/>
              </a:spcBef>
              <a:spcAft>
                <a:spcPts val="0"/>
              </a:spcAft>
              <a:buSzPts val="2133"/>
              <a:buChar char="◼"/>
              <a:defRPr sz="2133"/>
            </a:lvl6pPr>
            <a:lvl7pPr marL="3200400" lvl="6" indent="-364045" algn="l">
              <a:spcBef>
                <a:spcPts val="427"/>
              </a:spcBef>
              <a:spcAft>
                <a:spcPts val="0"/>
              </a:spcAft>
              <a:buSzPts val="2133"/>
              <a:buChar char="◼"/>
              <a:defRPr sz="2133"/>
            </a:lvl7pPr>
            <a:lvl8pPr marL="3657600" lvl="7" indent="-364045" algn="l">
              <a:spcBef>
                <a:spcPts val="427"/>
              </a:spcBef>
              <a:spcAft>
                <a:spcPts val="0"/>
              </a:spcAft>
              <a:buSzPts val="2133"/>
              <a:buChar char="◼"/>
              <a:defRPr sz="2133"/>
            </a:lvl8pPr>
            <a:lvl9pPr marL="4114800" lvl="8" indent="-364045" algn="l">
              <a:spcBef>
                <a:spcPts val="427"/>
              </a:spcBef>
              <a:spcAft>
                <a:spcPts val="0"/>
              </a:spcAft>
              <a:buSzPts val="2133"/>
              <a:buChar char="◼"/>
              <a:defRPr sz="2133"/>
            </a:lvl9pPr>
          </a:lstStyle>
          <a:p>
            <a:endParaRPr/>
          </a:p>
        </p:txBody>
      </p:sp>
      <p:sp>
        <p:nvSpPr>
          <p:cNvPr id="458" name="Google Shape;458;p135"/>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135"/>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0" name="Google Shape;460;p135"/>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461"/>
        <p:cNvGrpSpPr/>
        <p:nvPr/>
      </p:nvGrpSpPr>
      <p:grpSpPr>
        <a:xfrm>
          <a:off x="0" y="0"/>
          <a:ext cx="0" cy="0"/>
          <a:chOff x="0" y="0"/>
          <a:chExt cx="0" cy="0"/>
        </a:xfrm>
      </p:grpSpPr>
      <p:sp>
        <p:nvSpPr>
          <p:cNvPr id="462" name="Google Shape;462;p136"/>
          <p:cNvSpPr/>
          <p:nvPr/>
        </p:nvSpPr>
        <p:spPr>
          <a:xfrm>
            <a:off x="10865226" y="268288"/>
            <a:ext cx="957431"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63" name="Google Shape;463;p136"/>
          <p:cNvSpPr txBox="1">
            <a:spLocks noGrp="1"/>
          </p:cNvSpPr>
          <p:nvPr>
            <p:ph type="title"/>
          </p:nvPr>
        </p:nvSpPr>
        <p:spPr>
          <a:xfrm>
            <a:off x="609601" y="914400"/>
            <a:ext cx="9855201"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4" name="Google Shape;464;p136"/>
          <p:cNvSpPr txBox="1">
            <a:spLocks noGrp="1"/>
          </p:cNvSpPr>
          <p:nvPr>
            <p:ph type="body" idx="1"/>
          </p:nvPr>
        </p:nvSpPr>
        <p:spPr>
          <a:xfrm>
            <a:off x="609601" y="2214563"/>
            <a:ext cx="9861551" cy="192024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65" name="Google Shape;465;p136"/>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136"/>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7" name="Google Shape;467;p136"/>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68" name="Google Shape;468;p136"/>
          <p:cNvSpPr txBox="1">
            <a:spLocks noGrp="1"/>
          </p:cNvSpPr>
          <p:nvPr>
            <p:ph type="body" idx="2"/>
          </p:nvPr>
        </p:nvSpPr>
        <p:spPr>
          <a:xfrm>
            <a:off x="609601" y="4224973"/>
            <a:ext cx="9861551" cy="192024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469"/>
        <p:cNvGrpSpPr/>
        <p:nvPr/>
      </p:nvGrpSpPr>
      <p:grpSpPr>
        <a:xfrm>
          <a:off x="0" y="0"/>
          <a:ext cx="0" cy="0"/>
          <a:chOff x="0" y="0"/>
          <a:chExt cx="0" cy="0"/>
        </a:xfrm>
      </p:grpSpPr>
      <p:sp>
        <p:nvSpPr>
          <p:cNvPr id="470" name="Google Shape;470;p137"/>
          <p:cNvSpPr/>
          <p:nvPr/>
        </p:nvSpPr>
        <p:spPr>
          <a:xfrm>
            <a:off x="10865226" y="268288"/>
            <a:ext cx="957431"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71" name="Google Shape;471;p137"/>
          <p:cNvSpPr txBox="1">
            <a:spLocks noGrp="1"/>
          </p:cNvSpPr>
          <p:nvPr>
            <p:ph type="title"/>
          </p:nvPr>
        </p:nvSpPr>
        <p:spPr>
          <a:xfrm>
            <a:off x="609601" y="914400"/>
            <a:ext cx="9855201"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2" name="Google Shape;472;p137"/>
          <p:cNvSpPr txBox="1">
            <a:spLocks noGrp="1"/>
          </p:cNvSpPr>
          <p:nvPr>
            <p:ph type="body" idx="1"/>
          </p:nvPr>
        </p:nvSpPr>
        <p:spPr>
          <a:xfrm>
            <a:off x="5709920" y="2214563"/>
            <a:ext cx="4754880" cy="192024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73" name="Google Shape;473;p137"/>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4" name="Google Shape;474;p137"/>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137"/>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76" name="Google Shape;476;p137"/>
          <p:cNvSpPr txBox="1">
            <a:spLocks noGrp="1"/>
          </p:cNvSpPr>
          <p:nvPr>
            <p:ph type="body" idx="2"/>
          </p:nvPr>
        </p:nvSpPr>
        <p:spPr>
          <a:xfrm>
            <a:off x="5709920" y="4224973"/>
            <a:ext cx="4754880" cy="192024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77" name="Google Shape;477;p137"/>
          <p:cNvSpPr txBox="1">
            <a:spLocks noGrp="1"/>
          </p:cNvSpPr>
          <p:nvPr>
            <p:ph type="body" idx="3"/>
          </p:nvPr>
        </p:nvSpPr>
        <p:spPr>
          <a:xfrm>
            <a:off x="609600" y="2214563"/>
            <a:ext cx="4754880" cy="39116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478"/>
        <p:cNvGrpSpPr/>
        <p:nvPr/>
      </p:nvGrpSpPr>
      <p:grpSpPr>
        <a:xfrm>
          <a:off x="0" y="0"/>
          <a:ext cx="0" cy="0"/>
          <a:chOff x="0" y="0"/>
          <a:chExt cx="0" cy="0"/>
        </a:xfrm>
      </p:grpSpPr>
      <p:sp>
        <p:nvSpPr>
          <p:cNvPr id="479" name="Google Shape;479;p138"/>
          <p:cNvSpPr/>
          <p:nvPr/>
        </p:nvSpPr>
        <p:spPr>
          <a:xfrm>
            <a:off x="10865226" y="268288"/>
            <a:ext cx="957431"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80" name="Google Shape;480;p138"/>
          <p:cNvSpPr txBox="1">
            <a:spLocks noGrp="1"/>
          </p:cNvSpPr>
          <p:nvPr>
            <p:ph type="title"/>
          </p:nvPr>
        </p:nvSpPr>
        <p:spPr>
          <a:xfrm>
            <a:off x="609601" y="914400"/>
            <a:ext cx="9855201"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1" name="Google Shape;481;p138"/>
          <p:cNvSpPr txBox="1">
            <a:spLocks noGrp="1"/>
          </p:cNvSpPr>
          <p:nvPr>
            <p:ph type="body" idx="1"/>
          </p:nvPr>
        </p:nvSpPr>
        <p:spPr>
          <a:xfrm>
            <a:off x="5709920" y="2214563"/>
            <a:ext cx="4754880" cy="192024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82" name="Google Shape;482;p138"/>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3" name="Google Shape;483;p138"/>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4" name="Google Shape;484;p138"/>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85" name="Google Shape;485;p138"/>
          <p:cNvSpPr txBox="1">
            <a:spLocks noGrp="1"/>
          </p:cNvSpPr>
          <p:nvPr>
            <p:ph type="body" idx="2"/>
          </p:nvPr>
        </p:nvSpPr>
        <p:spPr>
          <a:xfrm>
            <a:off x="5709920" y="4224973"/>
            <a:ext cx="4754880" cy="192024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86" name="Google Shape;486;p138"/>
          <p:cNvSpPr txBox="1">
            <a:spLocks noGrp="1"/>
          </p:cNvSpPr>
          <p:nvPr>
            <p:ph type="body" idx="3"/>
          </p:nvPr>
        </p:nvSpPr>
        <p:spPr>
          <a:xfrm>
            <a:off x="609600" y="2214563"/>
            <a:ext cx="4754880" cy="192024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87" name="Google Shape;487;p138"/>
          <p:cNvSpPr txBox="1">
            <a:spLocks noGrp="1"/>
          </p:cNvSpPr>
          <p:nvPr>
            <p:ph type="body" idx="4"/>
          </p:nvPr>
        </p:nvSpPr>
        <p:spPr>
          <a:xfrm>
            <a:off x="609600" y="4224973"/>
            <a:ext cx="4754880" cy="192024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8"/>
        <p:cNvGrpSpPr/>
        <p:nvPr/>
      </p:nvGrpSpPr>
      <p:grpSpPr>
        <a:xfrm>
          <a:off x="0" y="0"/>
          <a:ext cx="0" cy="0"/>
          <a:chOff x="0" y="0"/>
          <a:chExt cx="0" cy="0"/>
        </a:xfrm>
      </p:grpSpPr>
      <p:sp>
        <p:nvSpPr>
          <p:cNvPr id="489" name="Google Shape;489;p139"/>
          <p:cNvSpPr/>
          <p:nvPr/>
        </p:nvSpPr>
        <p:spPr>
          <a:xfrm>
            <a:off x="10865226" y="268288"/>
            <a:ext cx="957431"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90" name="Google Shape;490;p139"/>
          <p:cNvSpPr txBox="1">
            <a:spLocks noGrp="1"/>
          </p:cNvSpPr>
          <p:nvPr>
            <p:ph type="title"/>
          </p:nvPr>
        </p:nvSpPr>
        <p:spPr>
          <a:xfrm>
            <a:off x="609601" y="914400"/>
            <a:ext cx="11074401"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139"/>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2" name="Google Shape;492;p139"/>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3" name="Google Shape;493;p139"/>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4"/>
        <p:cNvGrpSpPr/>
        <p:nvPr/>
      </p:nvGrpSpPr>
      <p:grpSpPr>
        <a:xfrm>
          <a:off x="0" y="0"/>
          <a:ext cx="0" cy="0"/>
          <a:chOff x="0" y="0"/>
          <a:chExt cx="0" cy="0"/>
        </a:xfrm>
      </p:grpSpPr>
      <p:sp>
        <p:nvSpPr>
          <p:cNvPr id="495" name="Google Shape;495;p140"/>
          <p:cNvSpPr/>
          <p:nvPr/>
        </p:nvSpPr>
        <p:spPr>
          <a:xfrm>
            <a:off x="10865226" y="268288"/>
            <a:ext cx="957431" cy="5669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496" name="Google Shape;496;p140"/>
          <p:cNvSpPr txBox="1">
            <a:spLocks noGrp="1"/>
          </p:cNvSpPr>
          <p:nvPr>
            <p:ph type="title"/>
          </p:nvPr>
        </p:nvSpPr>
        <p:spPr>
          <a:xfrm>
            <a:off x="609599" y="995083"/>
            <a:ext cx="4754880" cy="10354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733"/>
              <a:buFont typeface="Century Gothic"/>
              <a:buNone/>
              <a:defRPr sz="3733"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7" name="Google Shape;497;p140"/>
          <p:cNvSpPr txBox="1">
            <a:spLocks noGrp="1"/>
          </p:cNvSpPr>
          <p:nvPr>
            <p:ph type="body" idx="1"/>
          </p:nvPr>
        </p:nvSpPr>
        <p:spPr>
          <a:xfrm>
            <a:off x="6349403" y="990601"/>
            <a:ext cx="4754880" cy="513556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400"/>
              </a:spcBef>
              <a:spcAft>
                <a:spcPts val="0"/>
              </a:spcAft>
              <a:buSzPts val="2400"/>
              <a:buChar char="◼"/>
              <a:defRPr sz="2400"/>
            </a:lvl1pPr>
            <a:lvl2pPr marL="914400" lvl="1" indent="-381000" algn="l">
              <a:lnSpc>
                <a:spcPct val="100000"/>
              </a:lnSpc>
              <a:spcBef>
                <a:spcPts val="800"/>
              </a:spcBef>
              <a:spcAft>
                <a:spcPts val="0"/>
              </a:spcAft>
              <a:buSzPts val="2400"/>
              <a:buChar char="◼"/>
              <a:defRPr sz="2400"/>
            </a:lvl2pPr>
            <a:lvl3pPr marL="1371600" lvl="2" indent="-381000" algn="l">
              <a:lnSpc>
                <a:spcPct val="100000"/>
              </a:lnSpc>
              <a:spcBef>
                <a:spcPts val="800"/>
              </a:spcBef>
              <a:spcAft>
                <a:spcPts val="0"/>
              </a:spcAft>
              <a:buSzPts val="2400"/>
              <a:buChar char="◼"/>
              <a:defRPr sz="2400"/>
            </a:lvl3pPr>
            <a:lvl4pPr marL="1828800" lvl="3" indent="-381000" algn="l">
              <a:lnSpc>
                <a:spcPct val="100000"/>
              </a:lnSpc>
              <a:spcBef>
                <a:spcPts val="800"/>
              </a:spcBef>
              <a:spcAft>
                <a:spcPts val="0"/>
              </a:spcAft>
              <a:buSzPts val="2400"/>
              <a:buChar char="◼"/>
              <a:defRPr sz="2400"/>
            </a:lvl4pPr>
            <a:lvl5pPr marL="2286000" lvl="4" indent="-381000" algn="l">
              <a:lnSpc>
                <a:spcPct val="100000"/>
              </a:lnSpc>
              <a:spcBef>
                <a:spcPts val="800"/>
              </a:spcBef>
              <a:spcAft>
                <a:spcPts val="0"/>
              </a:spcAft>
              <a:buSzPts val="2400"/>
              <a:buChar char="◼"/>
              <a:defRPr sz="2400"/>
            </a:lvl5pPr>
            <a:lvl6pPr marL="2743200" lvl="5" indent="-381000" algn="l">
              <a:spcBef>
                <a:spcPts val="480"/>
              </a:spcBef>
              <a:spcAft>
                <a:spcPts val="0"/>
              </a:spcAft>
              <a:buSzPts val="2400"/>
              <a:buChar char="◼"/>
              <a:defRPr sz="2400"/>
            </a:lvl6pPr>
            <a:lvl7pPr marL="3200400" lvl="6" indent="-381000" algn="l">
              <a:spcBef>
                <a:spcPts val="480"/>
              </a:spcBef>
              <a:spcAft>
                <a:spcPts val="0"/>
              </a:spcAft>
              <a:buSzPts val="2400"/>
              <a:buChar char="◼"/>
              <a:defRPr sz="2400"/>
            </a:lvl7pPr>
            <a:lvl8pPr marL="3657600" lvl="7" indent="-381000" algn="l">
              <a:spcBef>
                <a:spcPts val="480"/>
              </a:spcBef>
              <a:spcAft>
                <a:spcPts val="0"/>
              </a:spcAft>
              <a:buSzPts val="2400"/>
              <a:buChar char="◼"/>
              <a:defRPr sz="2400"/>
            </a:lvl8pPr>
            <a:lvl9pPr marL="4114800" lvl="8" indent="-381000" algn="l">
              <a:spcBef>
                <a:spcPts val="480"/>
              </a:spcBef>
              <a:spcAft>
                <a:spcPts val="0"/>
              </a:spcAft>
              <a:buSzPts val="2400"/>
              <a:buChar char="◼"/>
              <a:defRPr sz="2400"/>
            </a:lvl9pPr>
          </a:lstStyle>
          <a:p>
            <a:endParaRPr/>
          </a:p>
        </p:txBody>
      </p:sp>
      <p:sp>
        <p:nvSpPr>
          <p:cNvPr id="498" name="Google Shape;498;p140"/>
          <p:cNvSpPr txBox="1">
            <a:spLocks noGrp="1"/>
          </p:cNvSpPr>
          <p:nvPr>
            <p:ph type="body" idx="2"/>
          </p:nvPr>
        </p:nvSpPr>
        <p:spPr>
          <a:xfrm>
            <a:off x="609599" y="2057401"/>
            <a:ext cx="4754880" cy="36576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2133"/>
              <a:buNone/>
              <a:defRPr sz="2133"/>
            </a:lvl1pPr>
            <a:lvl2pPr marL="914400" lvl="1" indent="-228600" algn="l">
              <a:lnSpc>
                <a:spcPct val="100000"/>
              </a:lnSpc>
              <a:spcBef>
                <a:spcPts val="800"/>
              </a:spcBef>
              <a:spcAft>
                <a:spcPts val="0"/>
              </a:spcAft>
              <a:buSzPts val="1600"/>
              <a:buNone/>
              <a:defRPr sz="1600"/>
            </a:lvl2pPr>
            <a:lvl3pPr marL="1371600" lvl="2" indent="-228600" algn="l">
              <a:lnSpc>
                <a:spcPct val="100000"/>
              </a:lnSpc>
              <a:spcBef>
                <a:spcPts val="800"/>
              </a:spcBef>
              <a:spcAft>
                <a:spcPts val="0"/>
              </a:spcAft>
              <a:buSzPts val="1333"/>
              <a:buNone/>
              <a:defRPr sz="1333"/>
            </a:lvl3pPr>
            <a:lvl4pPr marL="1828800" lvl="3" indent="-228600" algn="l">
              <a:lnSpc>
                <a:spcPct val="100000"/>
              </a:lnSpc>
              <a:spcBef>
                <a:spcPts val="800"/>
              </a:spcBef>
              <a:spcAft>
                <a:spcPts val="0"/>
              </a:spcAft>
              <a:buSzPts val="1200"/>
              <a:buNone/>
              <a:defRPr sz="1200"/>
            </a:lvl4pPr>
            <a:lvl5pPr marL="2286000" lvl="4" indent="-228600" algn="l">
              <a:lnSpc>
                <a:spcPct val="100000"/>
              </a:lnSpc>
              <a:spcBef>
                <a:spcPts val="800"/>
              </a:spcBef>
              <a:spcAft>
                <a:spcPts val="0"/>
              </a:spcAft>
              <a:buSzPts val="1200"/>
              <a:buNone/>
              <a:defRPr sz="1200"/>
            </a:lvl5pPr>
            <a:lvl6pPr marL="2743200" lvl="5" indent="-228600" algn="l">
              <a:spcBef>
                <a:spcPts val="240"/>
              </a:spcBef>
              <a:spcAft>
                <a:spcPts val="0"/>
              </a:spcAft>
              <a:buSzPts val="1200"/>
              <a:buNone/>
              <a:defRPr sz="1200"/>
            </a:lvl6pPr>
            <a:lvl7pPr marL="3200400" lvl="6" indent="-228600" algn="l">
              <a:spcBef>
                <a:spcPts val="240"/>
              </a:spcBef>
              <a:spcAft>
                <a:spcPts val="0"/>
              </a:spcAft>
              <a:buSzPts val="1200"/>
              <a:buNone/>
              <a:defRPr sz="1200"/>
            </a:lvl7pPr>
            <a:lvl8pPr marL="3657600" lvl="7" indent="-228600" algn="l">
              <a:spcBef>
                <a:spcPts val="240"/>
              </a:spcBef>
              <a:spcAft>
                <a:spcPts val="0"/>
              </a:spcAft>
              <a:buSzPts val="1200"/>
              <a:buNone/>
              <a:defRPr sz="1200"/>
            </a:lvl8pPr>
            <a:lvl9pPr marL="4114800" lvl="8" indent="-228600" algn="l">
              <a:spcBef>
                <a:spcPts val="240"/>
              </a:spcBef>
              <a:spcAft>
                <a:spcPts val="0"/>
              </a:spcAft>
              <a:buSzPts val="1200"/>
              <a:buNone/>
              <a:defRPr sz="1200"/>
            </a:lvl9pPr>
          </a:lstStyle>
          <a:p>
            <a:endParaRPr/>
          </a:p>
        </p:txBody>
      </p:sp>
      <p:sp>
        <p:nvSpPr>
          <p:cNvPr id="499" name="Google Shape;499;p140"/>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0" name="Google Shape;500;p140"/>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1" name="Google Shape;501;p140"/>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02"/>
        <p:cNvGrpSpPr/>
        <p:nvPr/>
      </p:nvGrpSpPr>
      <p:grpSpPr>
        <a:xfrm>
          <a:off x="0" y="0"/>
          <a:ext cx="0" cy="0"/>
          <a:chOff x="0" y="0"/>
          <a:chExt cx="0" cy="0"/>
        </a:xfrm>
      </p:grpSpPr>
      <p:sp>
        <p:nvSpPr>
          <p:cNvPr id="503" name="Google Shape;503;p141"/>
          <p:cNvSpPr/>
          <p:nvPr/>
        </p:nvSpPr>
        <p:spPr>
          <a:xfrm>
            <a:off x="6329081" y="268288"/>
            <a:ext cx="5486400" cy="5669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504" name="Google Shape;504;p141"/>
          <p:cNvSpPr txBox="1">
            <a:spLocks noGrp="1"/>
          </p:cNvSpPr>
          <p:nvPr>
            <p:ph type="title"/>
          </p:nvPr>
        </p:nvSpPr>
        <p:spPr>
          <a:xfrm>
            <a:off x="609599" y="995083"/>
            <a:ext cx="4754880" cy="10354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733"/>
              <a:buFont typeface="Century Gothic"/>
              <a:buNone/>
              <a:defRPr sz="3733"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5" name="Google Shape;505;p141"/>
          <p:cNvSpPr txBox="1">
            <a:spLocks noGrp="1"/>
          </p:cNvSpPr>
          <p:nvPr>
            <p:ph type="body" idx="1"/>
          </p:nvPr>
        </p:nvSpPr>
        <p:spPr>
          <a:xfrm>
            <a:off x="609599" y="2057401"/>
            <a:ext cx="4754880" cy="36576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2133"/>
              <a:buNone/>
              <a:defRPr sz="2133"/>
            </a:lvl1pPr>
            <a:lvl2pPr marL="914400" lvl="1" indent="-228600" algn="l">
              <a:lnSpc>
                <a:spcPct val="100000"/>
              </a:lnSpc>
              <a:spcBef>
                <a:spcPts val="800"/>
              </a:spcBef>
              <a:spcAft>
                <a:spcPts val="0"/>
              </a:spcAft>
              <a:buSzPts val="1600"/>
              <a:buNone/>
              <a:defRPr sz="1600"/>
            </a:lvl2pPr>
            <a:lvl3pPr marL="1371600" lvl="2" indent="-228600" algn="l">
              <a:lnSpc>
                <a:spcPct val="100000"/>
              </a:lnSpc>
              <a:spcBef>
                <a:spcPts val="800"/>
              </a:spcBef>
              <a:spcAft>
                <a:spcPts val="0"/>
              </a:spcAft>
              <a:buSzPts val="1333"/>
              <a:buNone/>
              <a:defRPr sz="1333"/>
            </a:lvl3pPr>
            <a:lvl4pPr marL="1828800" lvl="3" indent="-228600" algn="l">
              <a:lnSpc>
                <a:spcPct val="100000"/>
              </a:lnSpc>
              <a:spcBef>
                <a:spcPts val="800"/>
              </a:spcBef>
              <a:spcAft>
                <a:spcPts val="0"/>
              </a:spcAft>
              <a:buSzPts val="1200"/>
              <a:buNone/>
              <a:defRPr sz="1200"/>
            </a:lvl4pPr>
            <a:lvl5pPr marL="2286000" lvl="4" indent="-228600" algn="l">
              <a:lnSpc>
                <a:spcPct val="100000"/>
              </a:lnSpc>
              <a:spcBef>
                <a:spcPts val="800"/>
              </a:spcBef>
              <a:spcAft>
                <a:spcPts val="0"/>
              </a:spcAft>
              <a:buSzPts val="1200"/>
              <a:buNone/>
              <a:defRPr sz="1200"/>
            </a:lvl5pPr>
            <a:lvl6pPr marL="2743200" lvl="5" indent="-228600" algn="l">
              <a:spcBef>
                <a:spcPts val="240"/>
              </a:spcBef>
              <a:spcAft>
                <a:spcPts val="0"/>
              </a:spcAft>
              <a:buSzPts val="1200"/>
              <a:buNone/>
              <a:defRPr sz="1200"/>
            </a:lvl6pPr>
            <a:lvl7pPr marL="3200400" lvl="6" indent="-228600" algn="l">
              <a:spcBef>
                <a:spcPts val="240"/>
              </a:spcBef>
              <a:spcAft>
                <a:spcPts val="0"/>
              </a:spcAft>
              <a:buSzPts val="1200"/>
              <a:buNone/>
              <a:defRPr sz="1200"/>
            </a:lvl7pPr>
            <a:lvl8pPr marL="3657600" lvl="7" indent="-228600" algn="l">
              <a:spcBef>
                <a:spcPts val="240"/>
              </a:spcBef>
              <a:spcAft>
                <a:spcPts val="0"/>
              </a:spcAft>
              <a:buSzPts val="1200"/>
              <a:buNone/>
              <a:defRPr sz="1200"/>
            </a:lvl8pPr>
            <a:lvl9pPr marL="4114800" lvl="8" indent="-228600" algn="l">
              <a:spcBef>
                <a:spcPts val="240"/>
              </a:spcBef>
              <a:spcAft>
                <a:spcPts val="0"/>
              </a:spcAft>
              <a:buSzPts val="1200"/>
              <a:buNone/>
              <a:defRPr sz="1200"/>
            </a:lvl9pPr>
          </a:lstStyle>
          <a:p>
            <a:endParaRPr/>
          </a:p>
        </p:txBody>
      </p:sp>
      <p:sp>
        <p:nvSpPr>
          <p:cNvPr id="506" name="Google Shape;506;p141"/>
          <p:cNvSpPr txBox="1">
            <a:spLocks noGrp="1"/>
          </p:cNvSpPr>
          <p:nvPr>
            <p:ph type="dt" idx="10"/>
          </p:nvPr>
        </p:nvSpPr>
        <p:spPr>
          <a:xfrm>
            <a:off x="215153" y="6124015"/>
            <a:ext cx="2336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7" name="Google Shape;507;p141"/>
          <p:cNvSpPr txBox="1">
            <a:spLocks noGrp="1"/>
          </p:cNvSpPr>
          <p:nvPr>
            <p:ph type="ftr" idx="11"/>
          </p:nvPr>
        </p:nvSpPr>
        <p:spPr>
          <a:xfrm>
            <a:off x="233083" y="6356351"/>
            <a:ext cx="51517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8" name="Google Shape;508;p141"/>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09" name="Google Shape;509;p141"/>
          <p:cNvSpPr>
            <a:spLocks noGrp="1"/>
          </p:cNvSpPr>
          <p:nvPr>
            <p:ph type="pic" idx="2"/>
          </p:nvPr>
        </p:nvSpPr>
        <p:spPr>
          <a:xfrm>
            <a:off x="6347011" y="990600"/>
            <a:ext cx="5462016" cy="5611813"/>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6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0"/>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0" name="Google Shape;70;p60"/>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1" name="Google Shape;71;p60"/>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2" name="Google Shape;72;p60"/>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73" name="Google Shape;73;p6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above Caption" type="picTx">
  <p:cSld name="PICTURE_WITH_CAPTION_TEXT">
    <p:spTree>
      <p:nvGrpSpPr>
        <p:cNvPr id="1" name="Shape 510"/>
        <p:cNvGrpSpPr/>
        <p:nvPr/>
      </p:nvGrpSpPr>
      <p:grpSpPr>
        <a:xfrm>
          <a:off x="0" y="0"/>
          <a:ext cx="0" cy="0"/>
          <a:chOff x="0" y="0"/>
          <a:chExt cx="0" cy="0"/>
        </a:xfrm>
      </p:grpSpPr>
      <p:sp>
        <p:nvSpPr>
          <p:cNvPr id="511" name="Google Shape;511;p142"/>
          <p:cNvSpPr/>
          <p:nvPr/>
        </p:nvSpPr>
        <p:spPr>
          <a:xfrm>
            <a:off x="9622369" y="268288"/>
            <a:ext cx="2185943" cy="36393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512" name="Google Shape;512;p142"/>
          <p:cNvSpPr txBox="1">
            <a:spLocks noGrp="1"/>
          </p:cNvSpPr>
          <p:nvPr>
            <p:ph type="title"/>
          </p:nvPr>
        </p:nvSpPr>
        <p:spPr>
          <a:xfrm>
            <a:off x="611717" y="4267200"/>
            <a:ext cx="86360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733"/>
              <a:buFont typeface="Century Gothic"/>
              <a:buNone/>
              <a:defRPr sz="3733"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3" name="Google Shape;513;p142"/>
          <p:cNvSpPr>
            <a:spLocks noGrp="1"/>
          </p:cNvSpPr>
          <p:nvPr>
            <p:ph type="pic" idx="2"/>
          </p:nvPr>
        </p:nvSpPr>
        <p:spPr>
          <a:xfrm>
            <a:off x="359832" y="268288"/>
            <a:ext cx="9144000" cy="3639312"/>
          </a:xfrm>
          <a:prstGeom prst="rect">
            <a:avLst/>
          </a:prstGeom>
          <a:noFill/>
          <a:ln>
            <a:noFill/>
          </a:ln>
        </p:spPr>
      </p:sp>
      <p:sp>
        <p:nvSpPr>
          <p:cNvPr id="514" name="Google Shape;514;p142"/>
          <p:cNvSpPr txBox="1">
            <a:spLocks noGrp="1"/>
          </p:cNvSpPr>
          <p:nvPr>
            <p:ph type="body" idx="1"/>
          </p:nvPr>
        </p:nvSpPr>
        <p:spPr>
          <a:xfrm>
            <a:off x="611717" y="4840942"/>
            <a:ext cx="8633883" cy="13042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133"/>
              <a:buNone/>
              <a:defRPr sz="2133"/>
            </a:lvl1pPr>
            <a:lvl2pPr marL="914400" lvl="1" indent="-228600" algn="l">
              <a:lnSpc>
                <a:spcPct val="100000"/>
              </a:lnSpc>
              <a:spcBef>
                <a:spcPts val="800"/>
              </a:spcBef>
              <a:spcAft>
                <a:spcPts val="0"/>
              </a:spcAft>
              <a:buSzPts val="1600"/>
              <a:buNone/>
              <a:defRPr sz="1600"/>
            </a:lvl2pPr>
            <a:lvl3pPr marL="1371600" lvl="2" indent="-228600" algn="l">
              <a:lnSpc>
                <a:spcPct val="100000"/>
              </a:lnSpc>
              <a:spcBef>
                <a:spcPts val="800"/>
              </a:spcBef>
              <a:spcAft>
                <a:spcPts val="0"/>
              </a:spcAft>
              <a:buSzPts val="1333"/>
              <a:buNone/>
              <a:defRPr sz="1333"/>
            </a:lvl3pPr>
            <a:lvl4pPr marL="1828800" lvl="3" indent="-228600" algn="l">
              <a:lnSpc>
                <a:spcPct val="100000"/>
              </a:lnSpc>
              <a:spcBef>
                <a:spcPts val="800"/>
              </a:spcBef>
              <a:spcAft>
                <a:spcPts val="0"/>
              </a:spcAft>
              <a:buSzPts val="1200"/>
              <a:buNone/>
              <a:defRPr sz="1200"/>
            </a:lvl4pPr>
            <a:lvl5pPr marL="2286000" lvl="4" indent="-228600" algn="l">
              <a:lnSpc>
                <a:spcPct val="100000"/>
              </a:lnSpc>
              <a:spcBef>
                <a:spcPts val="800"/>
              </a:spcBef>
              <a:spcAft>
                <a:spcPts val="0"/>
              </a:spcAft>
              <a:buSzPts val="1200"/>
              <a:buNone/>
              <a:defRPr sz="1200"/>
            </a:lvl5pPr>
            <a:lvl6pPr marL="2743200" lvl="5" indent="-228600" algn="l">
              <a:spcBef>
                <a:spcPts val="240"/>
              </a:spcBef>
              <a:spcAft>
                <a:spcPts val="0"/>
              </a:spcAft>
              <a:buSzPts val="1200"/>
              <a:buNone/>
              <a:defRPr sz="1200"/>
            </a:lvl6pPr>
            <a:lvl7pPr marL="3200400" lvl="6" indent="-228600" algn="l">
              <a:spcBef>
                <a:spcPts val="240"/>
              </a:spcBef>
              <a:spcAft>
                <a:spcPts val="0"/>
              </a:spcAft>
              <a:buSzPts val="1200"/>
              <a:buNone/>
              <a:defRPr sz="1200"/>
            </a:lvl7pPr>
            <a:lvl8pPr marL="3657600" lvl="7" indent="-228600" algn="l">
              <a:spcBef>
                <a:spcPts val="240"/>
              </a:spcBef>
              <a:spcAft>
                <a:spcPts val="0"/>
              </a:spcAft>
              <a:buSzPts val="1200"/>
              <a:buNone/>
              <a:defRPr sz="1200"/>
            </a:lvl8pPr>
            <a:lvl9pPr marL="4114800" lvl="8" indent="-228600" algn="l">
              <a:spcBef>
                <a:spcPts val="240"/>
              </a:spcBef>
              <a:spcAft>
                <a:spcPts val="0"/>
              </a:spcAft>
              <a:buSzPts val="1200"/>
              <a:buNone/>
              <a:defRPr sz="1200"/>
            </a:lvl9pPr>
          </a:lstStyle>
          <a:p>
            <a:endParaRPr/>
          </a:p>
        </p:txBody>
      </p:sp>
      <p:sp>
        <p:nvSpPr>
          <p:cNvPr id="515" name="Google Shape;515;p142"/>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6" name="Google Shape;516;p142"/>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7" name="Google Shape;517;p142"/>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Pictures with Caption">
  <p:cSld name="4 Pictures with Caption">
    <p:spTree>
      <p:nvGrpSpPr>
        <p:cNvPr id="1" name="Shape 518"/>
        <p:cNvGrpSpPr/>
        <p:nvPr/>
      </p:nvGrpSpPr>
      <p:grpSpPr>
        <a:xfrm>
          <a:off x="0" y="0"/>
          <a:ext cx="0" cy="0"/>
          <a:chOff x="0" y="0"/>
          <a:chExt cx="0" cy="0"/>
        </a:xfrm>
      </p:grpSpPr>
      <p:sp>
        <p:nvSpPr>
          <p:cNvPr id="519" name="Google Shape;519;p143"/>
          <p:cNvSpPr/>
          <p:nvPr/>
        </p:nvSpPr>
        <p:spPr>
          <a:xfrm>
            <a:off x="10847297" y="268288"/>
            <a:ext cx="961015" cy="36393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520" name="Google Shape;520;p143"/>
          <p:cNvSpPr txBox="1">
            <a:spLocks noGrp="1"/>
          </p:cNvSpPr>
          <p:nvPr>
            <p:ph type="title"/>
          </p:nvPr>
        </p:nvSpPr>
        <p:spPr>
          <a:xfrm>
            <a:off x="611717" y="4267200"/>
            <a:ext cx="86360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733"/>
              <a:buFont typeface="Century Gothic"/>
              <a:buNone/>
              <a:defRPr sz="3733"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1" name="Google Shape;521;p143"/>
          <p:cNvSpPr>
            <a:spLocks noGrp="1"/>
          </p:cNvSpPr>
          <p:nvPr>
            <p:ph type="pic" idx="2"/>
          </p:nvPr>
        </p:nvSpPr>
        <p:spPr>
          <a:xfrm>
            <a:off x="359832" y="268288"/>
            <a:ext cx="4008968" cy="3639312"/>
          </a:xfrm>
          <a:prstGeom prst="rect">
            <a:avLst/>
          </a:prstGeom>
          <a:noFill/>
          <a:ln>
            <a:noFill/>
          </a:ln>
        </p:spPr>
      </p:sp>
      <p:sp>
        <p:nvSpPr>
          <p:cNvPr id="522" name="Google Shape;522;p143"/>
          <p:cNvSpPr txBox="1">
            <a:spLocks noGrp="1"/>
          </p:cNvSpPr>
          <p:nvPr>
            <p:ph type="body" idx="1"/>
          </p:nvPr>
        </p:nvSpPr>
        <p:spPr>
          <a:xfrm>
            <a:off x="611717" y="4840942"/>
            <a:ext cx="8633883" cy="13042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133"/>
              <a:buNone/>
              <a:defRPr sz="2133"/>
            </a:lvl1pPr>
            <a:lvl2pPr marL="914400" lvl="1" indent="-228600" algn="l">
              <a:lnSpc>
                <a:spcPct val="100000"/>
              </a:lnSpc>
              <a:spcBef>
                <a:spcPts val="800"/>
              </a:spcBef>
              <a:spcAft>
                <a:spcPts val="0"/>
              </a:spcAft>
              <a:buSzPts val="1600"/>
              <a:buNone/>
              <a:defRPr sz="1600"/>
            </a:lvl2pPr>
            <a:lvl3pPr marL="1371600" lvl="2" indent="-228600" algn="l">
              <a:lnSpc>
                <a:spcPct val="100000"/>
              </a:lnSpc>
              <a:spcBef>
                <a:spcPts val="800"/>
              </a:spcBef>
              <a:spcAft>
                <a:spcPts val="0"/>
              </a:spcAft>
              <a:buSzPts val="1333"/>
              <a:buNone/>
              <a:defRPr sz="1333"/>
            </a:lvl3pPr>
            <a:lvl4pPr marL="1828800" lvl="3" indent="-228600" algn="l">
              <a:lnSpc>
                <a:spcPct val="100000"/>
              </a:lnSpc>
              <a:spcBef>
                <a:spcPts val="800"/>
              </a:spcBef>
              <a:spcAft>
                <a:spcPts val="0"/>
              </a:spcAft>
              <a:buSzPts val="1200"/>
              <a:buNone/>
              <a:defRPr sz="1200"/>
            </a:lvl4pPr>
            <a:lvl5pPr marL="2286000" lvl="4" indent="-228600" algn="l">
              <a:lnSpc>
                <a:spcPct val="100000"/>
              </a:lnSpc>
              <a:spcBef>
                <a:spcPts val="800"/>
              </a:spcBef>
              <a:spcAft>
                <a:spcPts val="0"/>
              </a:spcAft>
              <a:buSzPts val="1200"/>
              <a:buNone/>
              <a:defRPr sz="1200"/>
            </a:lvl5pPr>
            <a:lvl6pPr marL="2743200" lvl="5" indent="-228600" algn="l">
              <a:spcBef>
                <a:spcPts val="240"/>
              </a:spcBef>
              <a:spcAft>
                <a:spcPts val="0"/>
              </a:spcAft>
              <a:buSzPts val="1200"/>
              <a:buNone/>
              <a:defRPr sz="1200"/>
            </a:lvl6pPr>
            <a:lvl7pPr marL="3200400" lvl="6" indent="-228600" algn="l">
              <a:spcBef>
                <a:spcPts val="240"/>
              </a:spcBef>
              <a:spcAft>
                <a:spcPts val="0"/>
              </a:spcAft>
              <a:buSzPts val="1200"/>
              <a:buNone/>
              <a:defRPr sz="1200"/>
            </a:lvl7pPr>
            <a:lvl8pPr marL="3657600" lvl="7" indent="-228600" algn="l">
              <a:spcBef>
                <a:spcPts val="240"/>
              </a:spcBef>
              <a:spcAft>
                <a:spcPts val="0"/>
              </a:spcAft>
              <a:buSzPts val="1200"/>
              <a:buNone/>
              <a:defRPr sz="1200"/>
            </a:lvl8pPr>
            <a:lvl9pPr marL="4114800" lvl="8" indent="-228600" algn="l">
              <a:spcBef>
                <a:spcPts val="240"/>
              </a:spcBef>
              <a:spcAft>
                <a:spcPts val="0"/>
              </a:spcAft>
              <a:buSzPts val="1200"/>
              <a:buNone/>
              <a:defRPr sz="1200"/>
            </a:lvl9pPr>
          </a:lstStyle>
          <a:p>
            <a:endParaRPr/>
          </a:p>
        </p:txBody>
      </p:sp>
      <p:sp>
        <p:nvSpPr>
          <p:cNvPr id="523" name="Google Shape;523;p143"/>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4" name="Google Shape;524;p143"/>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143"/>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26" name="Google Shape;526;p143"/>
          <p:cNvSpPr>
            <a:spLocks noGrp="1"/>
          </p:cNvSpPr>
          <p:nvPr>
            <p:ph type="pic" idx="3"/>
          </p:nvPr>
        </p:nvSpPr>
        <p:spPr>
          <a:xfrm>
            <a:off x="4470400" y="268289"/>
            <a:ext cx="6269317" cy="1775665"/>
          </a:xfrm>
          <a:prstGeom prst="rect">
            <a:avLst/>
          </a:prstGeom>
          <a:noFill/>
          <a:ln>
            <a:noFill/>
          </a:ln>
        </p:spPr>
      </p:sp>
      <p:sp>
        <p:nvSpPr>
          <p:cNvPr id="527" name="Google Shape;527;p143"/>
          <p:cNvSpPr>
            <a:spLocks noGrp="1"/>
          </p:cNvSpPr>
          <p:nvPr>
            <p:ph type="pic" idx="4"/>
          </p:nvPr>
        </p:nvSpPr>
        <p:spPr>
          <a:xfrm>
            <a:off x="4470400" y="2131937"/>
            <a:ext cx="3072384" cy="1775665"/>
          </a:xfrm>
          <a:prstGeom prst="rect">
            <a:avLst/>
          </a:prstGeom>
          <a:noFill/>
          <a:ln>
            <a:noFill/>
          </a:ln>
        </p:spPr>
      </p:sp>
      <p:sp>
        <p:nvSpPr>
          <p:cNvPr id="528" name="Google Shape;528;p143"/>
          <p:cNvSpPr>
            <a:spLocks noGrp="1"/>
          </p:cNvSpPr>
          <p:nvPr>
            <p:ph type="pic" idx="5"/>
          </p:nvPr>
        </p:nvSpPr>
        <p:spPr>
          <a:xfrm>
            <a:off x="7667333" y="2131937"/>
            <a:ext cx="3072384" cy="1775665"/>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9"/>
        <p:cNvGrpSpPr/>
        <p:nvPr/>
      </p:nvGrpSpPr>
      <p:grpSpPr>
        <a:xfrm>
          <a:off x="0" y="0"/>
          <a:ext cx="0" cy="0"/>
          <a:chOff x="0" y="0"/>
          <a:chExt cx="0" cy="0"/>
        </a:xfrm>
      </p:grpSpPr>
      <p:sp>
        <p:nvSpPr>
          <p:cNvPr id="530" name="Google Shape;530;p144"/>
          <p:cNvSpPr/>
          <p:nvPr/>
        </p:nvSpPr>
        <p:spPr>
          <a:xfrm>
            <a:off x="9616141" y="268288"/>
            <a:ext cx="2194560" cy="16459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531" name="Google Shape;531;p144"/>
          <p:cNvSpPr txBox="1">
            <a:spLocks noGrp="1"/>
          </p:cNvSpPr>
          <p:nvPr>
            <p:ph type="title"/>
          </p:nvPr>
        </p:nvSpPr>
        <p:spPr>
          <a:xfrm>
            <a:off x="609601" y="914400"/>
            <a:ext cx="11074401"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144"/>
          <p:cNvSpPr txBox="1">
            <a:spLocks noGrp="1"/>
          </p:cNvSpPr>
          <p:nvPr>
            <p:ph type="body" idx="1"/>
          </p:nvPr>
        </p:nvSpPr>
        <p:spPr>
          <a:xfrm rot="5400000">
            <a:off x="3890964" y="-1071562"/>
            <a:ext cx="4511675" cy="1107440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0"/>
              </a:spcBef>
              <a:spcAft>
                <a:spcPts val="0"/>
              </a:spcAft>
              <a:buSzPts val="1800"/>
              <a:buChar char="◼"/>
              <a:defRPr/>
            </a:lvl1pPr>
            <a:lvl2pPr marL="914400" lvl="1" indent="-342900" algn="l">
              <a:lnSpc>
                <a:spcPct val="100000"/>
              </a:lnSpc>
              <a:spcBef>
                <a:spcPts val="80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431800" algn="l">
              <a:lnSpc>
                <a:spcPct val="100000"/>
              </a:lnSpc>
              <a:spcBef>
                <a:spcPts val="800"/>
              </a:spcBef>
              <a:spcAft>
                <a:spcPts val="0"/>
              </a:spcAft>
              <a:buSzPts val="32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3" name="Google Shape;533;p144"/>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44"/>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5" name="Google Shape;535;p144"/>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6"/>
        <p:cNvGrpSpPr/>
        <p:nvPr/>
      </p:nvGrpSpPr>
      <p:grpSpPr>
        <a:xfrm>
          <a:off x="0" y="0"/>
          <a:ext cx="0" cy="0"/>
          <a:chOff x="0" y="0"/>
          <a:chExt cx="0" cy="0"/>
        </a:xfrm>
      </p:grpSpPr>
      <p:sp>
        <p:nvSpPr>
          <p:cNvPr id="537" name="Google Shape;537;p145"/>
          <p:cNvSpPr/>
          <p:nvPr/>
        </p:nvSpPr>
        <p:spPr>
          <a:xfrm>
            <a:off x="10865226" y="268288"/>
            <a:ext cx="957431" cy="5669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538" name="Google Shape;538;p145"/>
          <p:cNvSpPr txBox="1">
            <a:spLocks noGrp="1"/>
          </p:cNvSpPr>
          <p:nvPr>
            <p:ph type="title"/>
          </p:nvPr>
        </p:nvSpPr>
        <p:spPr>
          <a:xfrm rot="5400000">
            <a:off x="8394561" y="2699264"/>
            <a:ext cx="5090739" cy="17630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9" name="Google Shape;539;p145"/>
          <p:cNvSpPr txBox="1">
            <a:spLocks noGrp="1"/>
          </p:cNvSpPr>
          <p:nvPr>
            <p:ph type="body" idx="1"/>
          </p:nvPr>
        </p:nvSpPr>
        <p:spPr>
          <a:xfrm rot="5400000">
            <a:off x="2067906" y="-422882"/>
            <a:ext cx="5109789"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0"/>
              </a:spcBef>
              <a:spcAft>
                <a:spcPts val="0"/>
              </a:spcAft>
              <a:buSzPts val="1800"/>
              <a:buChar char="◼"/>
              <a:defRPr/>
            </a:lvl1pPr>
            <a:lvl2pPr marL="914400" lvl="1" indent="-342900" algn="l">
              <a:lnSpc>
                <a:spcPct val="100000"/>
              </a:lnSpc>
              <a:spcBef>
                <a:spcPts val="800"/>
              </a:spcBef>
              <a:spcAft>
                <a:spcPts val="0"/>
              </a:spcAft>
              <a:buSzPts val="1800"/>
              <a:buChar char="◼"/>
              <a:defRPr/>
            </a:lvl2pPr>
            <a:lvl3pPr marL="1371600" lvl="2" indent="-342900" algn="l">
              <a:lnSpc>
                <a:spcPct val="100000"/>
              </a:lnSpc>
              <a:spcBef>
                <a:spcPts val="800"/>
              </a:spcBef>
              <a:spcAft>
                <a:spcPts val="0"/>
              </a:spcAft>
              <a:buSzPts val="1800"/>
              <a:buChar char="◼"/>
              <a:defRPr/>
            </a:lvl3pPr>
            <a:lvl4pPr marL="1828800" lvl="3" indent="-342900" algn="l">
              <a:lnSpc>
                <a:spcPct val="100000"/>
              </a:lnSpc>
              <a:spcBef>
                <a:spcPts val="800"/>
              </a:spcBef>
              <a:spcAft>
                <a:spcPts val="0"/>
              </a:spcAft>
              <a:buSzPts val="1800"/>
              <a:buChar char="◼"/>
              <a:defRPr/>
            </a:lvl4pPr>
            <a:lvl5pPr marL="2286000" lvl="4" indent="-431800" algn="l">
              <a:lnSpc>
                <a:spcPct val="100000"/>
              </a:lnSpc>
              <a:spcBef>
                <a:spcPts val="800"/>
              </a:spcBef>
              <a:spcAft>
                <a:spcPts val="0"/>
              </a:spcAft>
              <a:buSzPts val="32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0" name="Google Shape;540;p145"/>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145"/>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2" name="Google Shape;542;p145"/>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eader And Content">
  <p:cSld name="Header And Content">
    <p:spTree>
      <p:nvGrpSpPr>
        <p:cNvPr id="1" name="Shape 543"/>
        <p:cNvGrpSpPr/>
        <p:nvPr/>
      </p:nvGrpSpPr>
      <p:grpSpPr>
        <a:xfrm>
          <a:off x="0" y="0"/>
          <a:ext cx="0" cy="0"/>
          <a:chOff x="0" y="0"/>
          <a:chExt cx="0" cy="0"/>
        </a:xfrm>
      </p:grpSpPr>
      <p:sp>
        <p:nvSpPr>
          <p:cNvPr id="544" name="Google Shape;544;p146"/>
          <p:cNvSpPr txBox="1">
            <a:spLocks noGrp="1"/>
          </p:cNvSpPr>
          <p:nvPr>
            <p:ph type="body" idx="1"/>
          </p:nvPr>
        </p:nvSpPr>
        <p:spPr>
          <a:xfrm>
            <a:off x="433958" y="1196752"/>
            <a:ext cx="11422684" cy="446449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2400"/>
              </a:spcBef>
              <a:spcAft>
                <a:spcPts val="0"/>
              </a:spcAft>
              <a:buSzPts val="3200"/>
              <a:buChar char="◼"/>
              <a:defRPr sz="3200">
                <a:solidFill>
                  <a:schemeClr val="lt1"/>
                </a:solidFill>
              </a:defRPr>
            </a:lvl1pPr>
            <a:lvl2pPr marL="914400" lvl="1" indent="-431800" algn="l">
              <a:lnSpc>
                <a:spcPct val="100000"/>
              </a:lnSpc>
              <a:spcBef>
                <a:spcPts val="800"/>
              </a:spcBef>
              <a:spcAft>
                <a:spcPts val="0"/>
              </a:spcAft>
              <a:buSzPts val="3200"/>
              <a:buChar char="◼"/>
              <a:defRPr sz="3200">
                <a:solidFill>
                  <a:schemeClr val="lt1"/>
                </a:solidFill>
              </a:defRPr>
            </a:lvl2pPr>
            <a:lvl3pPr marL="1371600" lvl="2" indent="-431800" algn="l">
              <a:lnSpc>
                <a:spcPct val="100000"/>
              </a:lnSpc>
              <a:spcBef>
                <a:spcPts val="800"/>
              </a:spcBef>
              <a:spcAft>
                <a:spcPts val="0"/>
              </a:spcAft>
              <a:buSzPts val="3200"/>
              <a:buChar char="◼"/>
              <a:defRPr sz="3200">
                <a:solidFill>
                  <a:schemeClr val="lt1"/>
                </a:solidFill>
              </a:defRPr>
            </a:lvl3pPr>
            <a:lvl4pPr marL="1828800" lvl="3" indent="-431800" algn="l">
              <a:lnSpc>
                <a:spcPct val="100000"/>
              </a:lnSpc>
              <a:spcBef>
                <a:spcPts val="800"/>
              </a:spcBef>
              <a:spcAft>
                <a:spcPts val="0"/>
              </a:spcAft>
              <a:buSzPts val="3200"/>
              <a:buChar char="◼"/>
              <a:defRPr sz="3200">
                <a:solidFill>
                  <a:schemeClr val="lt1"/>
                </a:solidFill>
              </a:defRPr>
            </a:lvl4pPr>
            <a:lvl5pPr marL="2286000" lvl="4" indent="-431800" algn="l">
              <a:lnSpc>
                <a:spcPct val="100000"/>
              </a:lnSpc>
              <a:spcBef>
                <a:spcPts val="800"/>
              </a:spcBef>
              <a:spcAft>
                <a:spcPts val="0"/>
              </a:spcAft>
              <a:buSzPts val="3200"/>
              <a:buChar char="◼"/>
              <a:defRPr sz="32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5" name="Google Shape;545;p146"/>
          <p:cNvSpPr txBox="1">
            <a:spLocks noGrp="1"/>
          </p:cNvSpPr>
          <p:nvPr>
            <p:ph type="title"/>
          </p:nvPr>
        </p:nvSpPr>
        <p:spPr>
          <a:xfrm>
            <a:off x="527381" y="228600"/>
            <a:ext cx="11329259" cy="762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3"/>
        <p:cNvGrpSpPr/>
        <p:nvPr/>
      </p:nvGrpSpPr>
      <p:grpSpPr>
        <a:xfrm>
          <a:off x="0" y="0"/>
          <a:ext cx="0" cy="0"/>
          <a:chOff x="0" y="0"/>
          <a:chExt cx="0" cy="0"/>
        </a:xfrm>
      </p:grpSpPr>
      <p:sp>
        <p:nvSpPr>
          <p:cNvPr id="564" name="Google Shape;564;p5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51"/>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66" name="Google Shape;566;p5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7" name="Google Shape;567;p5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8" name="Google Shape;568;p5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9"/>
        <p:cNvGrpSpPr/>
        <p:nvPr/>
      </p:nvGrpSpPr>
      <p:grpSpPr>
        <a:xfrm>
          <a:off x="0" y="0"/>
          <a:ext cx="0" cy="0"/>
          <a:chOff x="0" y="0"/>
          <a:chExt cx="0" cy="0"/>
        </a:xfrm>
      </p:grpSpPr>
      <p:grpSp>
        <p:nvGrpSpPr>
          <p:cNvPr id="570" name="Google Shape;570;p73"/>
          <p:cNvGrpSpPr/>
          <p:nvPr/>
        </p:nvGrpSpPr>
        <p:grpSpPr>
          <a:xfrm>
            <a:off x="0" y="0"/>
            <a:ext cx="12192000" cy="6858000"/>
            <a:chOff x="0" y="0"/>
            <a:chExt cx="12192000" cy="6858000"/>
          </a:xfrm>
        </p:grpSpPr>
        <p:sp>
          <p:nvSpPr>
            <p:cNvPr id="571" name="Google Shape;571;p7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73" name="Google Shape;573;p73"/>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4" name="Google Shape;574;p73"/>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575" name="Google Shape;575;p73"/>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6" name="Google Shape;576;p73"/>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7" name="Google Shape;577;p7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79"/>
        <p:cNvGrpSpPr/>
        <p:nvPr/>
      </p:nvGrpSpPr>
      <p:grpSpPr>
        <a:xfrm>
          <a:off x="0" y="0"/>
          <a:ext cx="0" cy="0"/>
          <a:chOff x="0" y="0"/>
          <a:chExt cx="0" cy="0"/>
        </a:xfrm>
      </p:grpSpPr>
      <p:grpSp>
        <p:nvGrpSpPr>
          <p:cNvPr id="580" name="Google Shape;580;p74"/>
          <p:cNvGrpSpPr/>
          <p:nvPr/>
        </p:nvGrpSpPr>
        <p:grpSpPr>
          <a:xfrm>
            <a:off x="0" y="0"/>
            <a:ext cx="12192000" cy="6858000"/>
            <a:chOff x="0" y="0"/>
            <a:chExt cx="12192000" cy="6858000"/>
          </a:xfrm>
        </p:grpSpPr>
        <p:sp>
          <p:nvSpPr>
            <p:cNvPr id="581" name="Google Shape;581;p7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4"/>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4"/>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89" name="Google Shape;589;p74"/>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91" name="Google Shape;591;p74"/>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2" name="Google Shape;592;p74"/>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93" name="Google Shape;593;p7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4" name="Google Shape;594;p7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5" name="Google Shape;595;p7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7"/>
        <p:cNvGrpSpPr/>
        <p:nvPr/>
      </p:nvGrpSpPr>
      <p:grpSpPr>
        <a:xfrm>
          <a:off x="0" y="0"/>
          <a:ext cx="0" cy="0"/>
          <a:chOff x="0" y="0"/>
          <a:chExt cx="0" cy="0"/>
        </a:xfrm>
      </p:grpSpPr>
      <p:sp>
        <p:nvSpPr>
          <p:cNvPr id="598" name="Google Shape;598;p7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9" name="Google Shape;599;p75"/>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0" name="Google Shape;600;p75"/>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1" name="Google Shape;601;p7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7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7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4"/>
        <p:cNvGrpSpPr/>
        <p:nvPr/>
      </p:nvGrpSpPr>
      <p:grpSpPr>
        <a:xfrm>
          <a:off x="0" y="0"/>
          <a:ext cx="0" cy="0"/>
          <a:chOff x="0" y="0"/>
          <a:chExt cx="0" cy="0"/>
        </a:xfrm>
      </p:grpSpPr>
      <p:sp>
        <p:nvSpPr>
          <p:cNvPr id="605" name="Google Shape;605;p7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6" name="Google Shape;606;p76"/>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07" name="Google Shape;607;p76"/>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8" name="Google Shape;608;p76"/>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09" name="Google Shape;609;p76"/>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610" name="Google Shape;610;p7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1" name="Google Shape;611;p7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2" name="Google Shape;612;p7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3"/>
        <p:cNvGrpSpPr/>
        <p:nvPr/>
      </p:nvGrpSpPr>
      <p:grpSpPr>
        <a:xfrm>
          <a:off x="0" y="0"/>
          <a:ext cx="0" cy="0"/>
          <a:chOff x="0" y="0"/>
          <a:chExt cx="0" cy="0"/>
        </a:xfrm>
      </p:grpSpPr>
      <p:sp>
        <p:nvSpPr>
          <p:cNvPr id="614" name="Google Shape;614;p7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7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6" name="Google Shape;616;p7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7" name="Google Shape;617;p7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8"/>
        <p:cNvGrpSpPr/>
        <p:nvPr/>
      </p:nvGrpSpPr>
      <p:grpSpPr>
        <a:xfrm>
          <a:off x="0" y="0"/>
          <a:ext cx="0" cy="0"/>
          <a:chOff x="0" y="0"/>
          <a:chExt cx="0" cy="0"/>
        </a:xfrm>
      </p:grpSpPr>
      <p:sp>
        <p:nvSpPr>
          <p:cNvPr id="619" name="Google Shape;619;p7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0" name="Google Shape;620;p7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1" name="Google Shape;621;p7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23"/>
        <p:cNvGrpSpPr/>
        <p:nvPr/>
      </p:nvGrpSpPr>
      <p:grpSpPr>
        <a:xfrm>
          <a:off x="0" y="0"/>
          <a:ext cx="0" cy="0"/>
          <a:chOff x="0" y="0"/>
          <a:chExt cx="0" cy="0"/>
        </a:xfrm>
      </p:grpSpPr>
      <p:grpSp>
        <p:nvGrpSpPr>
          <p:cNvPr id="624" name="Google Shape;624;p79"/>
          <p:cNvGrpSpPr/>
          <p:nvPr/>
        </p:nvGrpSpPr>
        <p:grpSpPr>
          <a:xfrm>
            <a:off x="0" y="0"/>
            <a:ext cx="12192000" cy="6858000"/>
            <a:chOff x="0" y="0"/>
            <a:chExt cx="12192000" cy="6858000"/>
          </a:xfrm>
        </p:grpSpPr>
        <p:sp>
          <p:nvSpPr>
            <p:cNvPr id="625" name="Google Shape;625;p7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9"/>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9"/>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9"/>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34" name="Google Shape;634;p7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35" name="Google Shape;635;p79"/>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6" name="Google Shape;636;p79"/>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7" name="Google Shape;637;p79"/>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38" name="Google Shape;638;p7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9" name="Google Shape;639;p7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0" name="Google Shape;640;p7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42"/>
        <p:cNvGrpSpPr/>
        <p:nvPr/>
      </p:nvGrpSpPr>
      <p:grpSpPr>
        <a:xfrm>
          <a:off x="0" y="0"/>
          <a:ext cx="0" cy="0"/>
          <a:chOff x="0" y="0"/>
          <a:chExt cx="0" cy="0"/>
        </a:xfrm>
      </p:grpSpPr>
      <p:grpSp>
        <p:nvGrpSpPr>
          <p:cNvPr id="643" name="Google Shape;643;p80"/>
          <p:cNvGrpSpPr/>
          <p:nvPr/>
        </p:nvGrpSpPr>
        <p:grpSpPr>
          <a:xfrm>
            <a:off x="0" y="0"/>
            <a:ext cx="12192000" cy="6858000"/>
            <a:chOff x="0" y="0"/>
            <a:chExt cx="12192000" cy="6858000"/>
          </a:xfrm>
        </p:grpSpPr>
        <p:sp>
          <p:nvSpPr>
            <p:cNvPr id="644" name="Google Shape;644;p8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0"/>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0"/>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0"/>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53" name="Google Shape;653;p8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54" name="Google Shape;654;p80"/>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5" name="Google Shape;655;p80"/>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656" name="Google Shape;656;p80"/>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57" name="Google Shape;657;p8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8" name="Google Shape;658;p8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8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61"/>
        <p:cNvGrpSpPr/>
        <p:nvPr/>
      </p:nvGrpSpPr>
      <p:grpSpPr>
        <a:xfrm>
          <a:off x="0" y="0"/>
          <a:ext cx="0" cy="0"/>
          <a:chOff x="0" y="0"/>
          <a:chExt cx="0" cy="0"/>
        </a:xfrm>
      </p:grpSpPr>
      <p:grpSp>
        <p:nvGrpSpPr>
          <p:cNvPr id="662" name="Google Shape;662;p81"/>
          <p:cNvGrpSpPr/>
          <p:nvPr/>
        </p:nvGrpSpPr>
        <p:grpSpPr>
          <a:xfrm>
            <a:off x="0" y="0"/>
            <a:ext cx="12192000" cy="6858000"/>
            <a:chOff x="0" y="0"/>
            <a:chExt cx="12192000" cy="6858000"/>
          </a:xfrm>
        </p:grpSpPr>
        <p:sp>
          <p:nvSpPr>
            <p:cNvPr id="663" name="Google Shape;663;p8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1"/>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1"/>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671" name="Google Shape;671;p8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72" name="Google Shape;672;p81"/>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3" name="Google Shape;673;p81"/>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674" name="Google Shape;674;p81"/>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75" name="Google Shape;675;p8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6" name="Google Shape;676;p8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7" name="Google Shape;677;p8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679"/>
        <p:cNvGrpSpPr/>
        <p:nvPr/>
      </p:nvGrpSpPr>
      <p:grpSpPr>
        <a:xfrm>
          <a:off x="0" y="0"/>
          <a:ext cx="0" cy="0"/>
          <a:chOff x="0" y="0"/>
          <a:chExt cx="0" cy="0"/>
        </a:xfrm>
      </p:grpSpPr>
      <p:grpSp>
        <p:nvGrpSpPr>
          <p:cNvPr id="680" name="Google Shape;680;p82"/>
          <p:cNvGrpSpPr/>
          <p:nvPr/>
        </p:nvGrpSpPr>
        <p:grpSpPr>
          <a:xfrm>
            <a:off x="0" y="0"/>
            <a:ext cx="12192000" cy="6858000"/>
            <a:chOff x="0" y="0"/>
            <a:chExt cx="12192000" cy="6858000"/>
          </a:xfrm>
        </p:grpSpPr>
        <p:sp>
          <p:nvSpPr>
            <p:cNvPr id="681" name="Google Shape;681;p8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2"/>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2"/>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689" name="Google Shape;689;p8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90" name="Google Shape;690;p82"/>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1" name="Google Shape;691;p82"/>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92" name="Google Shape;692;p8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3" name="Google Shape;693;p8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4" name="Google Shape;694;p8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696"/>
        <p:cNvGrpSpPr/>
        <p:nvPr/>
      </p:nvGrpSpPr>
      <p:grpSpPr>
        <a:xfrm>
          <a:off x="0" y="0"/>
          <a:ext cx="0" cy="0"/>
          <a:chOff x="0" y="0"/>
          <a:chExt cx="0" cy="0"/>
        </a:xfrm>
      </p:grpSpPr>
      <p:grpSp>
        <p:nvGrpSpPr>
          <p:cNvPr id="697" name="Google Shape;697;p83"/>
          <p:cNvGrpSpPr/>
          <p:nvPr/>
        </p:nvGrpSpPr>
        <p:grpSpPr>
          <a:xfrm>
            <a:off x="0" y="0"/>
            <a:ext cx="12192000" cy="6858000"/>
            <a:chOff x="0" y="0"/>
            <a:chExt cx="12192000" cy="6858000"/>
          </a:xfrm>
        </p:grpSpPr>
        <p:sp>
          <p:nvSpPr>
            <p:cNvPr id="698" name="Google Shape;698;p8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3"/>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3"/>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706" name="Google Shape;706;p8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07" name="Google Shape;707;p83"/>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EE52A4"/>
              </a:buClr>
              <a:buSzPts val="9600"/>
              <a:buFont typeface="Arial"/>
              <a:buNone/>
            </a:pPr>
            <a:r>
              <a:rPr lang="en-GB" sz="9600" b="0" i="0" u="none" strike="noStrike" cap="none">
                <a:solidFill>
                  <a:srgbClr val="EE52A4"/>
                </a:solidFill>
                <a:latin typeface="Arial"/>
                <a:ea typeface="Arial"/>
                <a:cs typeface="Arial"/>
                <a:sym typeface="Arial"/>
              </a:rPr>
              <a:t>“</a:t>
            </a:r>
            <a:endParaRPr/>
          </a:p>
        </p:txBody>
      </p:sp>
      <p:sp>
        <p:nvSpPr>
          <p:cNvPr id="708" name="Google Shape;708;p83"/>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EE52A4"/>
              </a:buClr>
              <a:buSzPts val="9600"/>
              <a:buFont typeface="Arial"/>
              <a:buNone/>
            </a:pPr>
            <a:r>
              <a:rPr lang="en-GB" sz="9600" b="0" i="0" u="none" strike="noStrike" cap="none">
                <a:solidFill>
                  <a:srgbClr val="EE52A4"/>
                </a:solidFill>
                <a:latin typeface="Arial"/>
                <a:ea typeface="Arial"/>
                <a:cs typeface="Arial"/>
                <a:sym typeface="Arial"/>
              </a:rPr>
              <a:t>”</a:t>
            </a:r>
            <a:endParaRPr/>
          </a:p>
        </p:txBody>
      </p:sp>
      <p:sp>
        <p:nvSpPr>
          <p:cNvPr id="709" name="Google Shape;709;p83"/>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0" name="Google Shape;710;p83"/>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1" name="Google Shape;711;p83"/>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2" name="Google Shape;712;p8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3" name="Google Shape;713;p8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4" name="Google Shape;714;p8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716"/>
        <p:cNvGrpSpPr/>
        <p:nvPr/>
      </p:nvGrpSpPr>
      <p:grpSpPr>
        <a:xfrm>
          <a:off x="0" y="0"/>
          <a:ext cx="0" cy="0"/>
          <a:chOff x="0" y="0"/>
          <a:chExt cx="0" cy="0"/>
        </a:xfrm>
      </p:grpSpPr>
      <p:grpSp>
        <p:nvGrpSpPr>
          <p:cNvPr id="717" name="Google Shape;717;p84"/>
          <p:cNvGrpSpPr/>
          <p:nvPr/>
        </p:nvGrpSpPr>
        <p:grpSpPr>
          <a:xfrm>
            <a:off x="0" y="0"/>
            <a:ext cx="12192000" cy="6858000"/>
            <a:chOff x="0" y="0"/>
            <a:chExt cx="12192000" cy="6858000"/>
          </a:xfrm>
        </p:grpSpPr>
        <p:sp>
          <p:nvSpPr>
            <p:cNvPr id="718" name="Google Shape;718;p8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4"/>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726" name="Google Shape;726;p8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27" name="Google Shape;727;p84"/>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8" name="Google Shape;728;p84"/>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729" name="Google Shape;729;p8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0" name="Google Shape;730;p8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1" name="Google Shape;731;p8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33"/>
        <p:cNvGrpSpPr/>
        <p:nvPr/>
      </p:nvGrpSpPr>
      <p:grpSpPr>
        <a:xfrm>
          <a:off x="0" y="0"/>
          <a:ext cx="0" cy="0"/>
          <a:chOff x="0" y="0"/>
          <a:chExt cx="0" cy="0"/>
        </a:xfrm>
      </p:grpSpPr>
      <p:sp>
        <p:nvSpPr>
          <p:cNvPr id="734" name="Google Shape;734;p85"/>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85"/>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36" name="Google Shape;736;p85"/>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37" name="Google Shape;737;p85"/>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38" name="Google Shape;738;p85"/>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39" name="Google Shape;739;p85"/>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40" name="Google Shape;740;p85"/>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741" name="Google Shape;741;p85"/>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742" name="Google Shape;742;p85"/>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743" name="Google Shape;743;p8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4" name="Google Shape;744;p8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5" name="Google Shape;745;p8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746"/>
        <p:cNvGrpSpPr/>
        <p:nvPr/>
      </p:nvGrpSpPr>
      <p:grpSpPr>
        <a:xfrm>
          <a:off x="0" y="0"/>
          <a:ext cx="0" cy="0"/>
          <a:chOff x="0" y="0"/>
          <a:chExt cx="0" cy="0"/>
        </a:xfrm>
      </p:grpSpPr>
      <p:sp>
        <p:nvSpPr>
          <p:cNvPr id="747" name="Google Shape;747;p86"/>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8" name="Google Shape;748;p86"/>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49" name="Google Shape;749;p86"/>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50" name="Google Shape;750;p86"/>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1" name="Google Shape;751;p86"/>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52" name="Google Shape;752;p86"/>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53" name="Google Shape;753;p86"/>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4" name="Google Shape;754;p86"/>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55" name="Google Shape;755;p86"/>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56" name="Google Shape;756;p86"/>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757" name="Google Shape;757;p86"/>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758" name="Google Shape;758;p86"/>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759" name="Google Shape;759;p8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0" name="Google Shape;760;p86"/>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1" name="Google Shape;761;p8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6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2"/>
        <p:cNvGrpSpPr/>
        <p:nvPr/>
      </p:nvGrpSpPr>
      <p:grpSpPr>
        <a:xfrm>
          <a:off x="0" y="0"/>
          <a:ext cx="0" cy="0"/>
          <a:chOff x="0" y="0"/>
          <a:chExt cx="0" cy="0"/>
        </a:xfrm>
      </p:grpSpPr>
      <p:sp>
        <p:nvSpPr>
          <p:cNvPr id="763" name="Google Shape;763;p87"/>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4" name="Google Shape;764;p87"/>
          <p:cNvSpPr txBox="1">
            <a:spLocks noGrp="1"/>
          </p:cNvSpPr>
          <p:nvPr>
            <p:ph type="body" idx="1"/>
          </p:nvPr>
        </p:nvSpPr>
        <p:spPr>
          <a:xfrm rot="5400000">
            <a:off x="3859634" y="-101179"/>
            <a:ext cx="3416300"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65" name="Google Shape;765;p87"/>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6" name="Google Shape;766;p8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7" name="Google Shape;767;p8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68"/>
        <p:cNvGrpSpPr/>
        <p:nvPr/>
      </p:nvGrpSpPr>
      <p:grpSpPr>
        <a:xfrm>
          <a:off x="0" y="0"/>
          <a:ext cx="0" cy="0"/>
          <a:chOff x="0" y="0"/>
          <a:chExt cx="0" cy="0"/>
        </a:xfrm>
      </p:grpSpPr>
      <p:grpSp>
        <p:nvGrpSpPr>
          <p:cNvPr id="769" name="Google Shape;769;p88"/>
          <p:cNvGrpSpPr/>
          <p:nvPr/>
        </p:nvGrpSpPr>
        <p:grpSpPr>
          <a:xfrm>
            <a:off x="0" y="0"/>
            <a:ext cx="12192000" cy="6858000"/>
            <a:chOff x="0" y="0"/>
            <a:chExt cx="12192000" cy="6858000"/>
          </a:xfrm>
        </p:grpSpPr>
        <p:sp>
          <p:nvSpPr>
            <p:cNvPr id="770" name="Google Shape;770;p8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8"/>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8"/>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8"/>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779" name="Google Shape;779;p8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80" name="Google Shape;780;p88"/>
          <p:cNvSpPr txBox="1">
            <a:spLocks noGrp="1"/>
          </p:cNvSpPr>
          <p:nvPr>
            <p:ph type="title"/>
          </p:nvPr>
        </p:nvSpPr>
        <p:spPr>
          <a:xfrm rot="5400000">
            <a:off x="6915923" y="2947780"/>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1" name="Google Shape;781;p88"/>
          <p:cNvSpPr txBox="1">
            <a:spLocks noGrp="1"/>
          </p:cNvSpPr>
          <p:nvPr>
            <p:ph type="body" idx="1"/>
          </p:nvPr>
        </p:nvSpPr>
        <p:spPr>
          <a:xfrm rot="5400000">
            <a:off x="1908672"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82" name="Google Shape;782;p88"/>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3" name="Google Shape;783;p8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4" name="Google Shape;784;p8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8"/>
        <p:cNvGrpSpPr/>
        <p:nvPr/>
      </p:nvGrpSpPr>
      <p:grpSpPr>
        <a:xfrm>
          <a:off x="0" y="0"/>
          <a:ext cx="0" cy="0"/>
          <a:chOff x="0" y="0"/>
          <a:chExt cx="0" cy="0"/>
        </a:xfrm>
      </p:grpSpPr>
      <p:sp>
        <p:nvSpPr>
          <p:cNvPr id="909" name="Google Shape;909;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0" name="Google Shape;910;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1" name="Google Shape;91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2" name="Google Shape;91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3" name="Google Shape;91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4"/>
        <p:cNvGrpSpPr/>
        <p:nvPr/>
      </p:nvGrpSpPr>
      <p:grpSpPr>
        <a:xfrm>
          <a:off x="0" y="0"/>
          <a:ext cx="0" cy="0"/>
          <a:chOff x="0" y="0"/>
          <a:chExt cx="0" cy="0"/>
        </a:xfrm>
      </p:grpSpPr>
      <p:sp>
        <p:nvSpPr>
          <p:cNvPr id="915" name="Google Shape;915;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6" name="Google Shape;916;p1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7" name="Google Shape;917;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8" name="Google Shape;918;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9" name="Google Shape;919;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0"/>
        <p:cNvGrpSpPr/>
        <p:nvPr/>
      </p:nvGrpSpPr>
      <p:grpSpPr>
        <a:xfrm>
          <a:off x="0" y="0"/>
          <a:ext cx="0" cy="0"/>
          <a:chOff x="0" y="0"/>
          <a:chExt cx="0" cy="0"/>
        </a:xfrm>
      </p:grpSpPr>
      <p:sp>
        <p:nvSpPr>
          <p:cNvPr id="921" name="Google Shape;921;p1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2" name="Google Shape;922;p1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23" name="Google Shape;923;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4" name="Google Shape;924;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5" name="Google Shape;925;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6"/>
        <p:cNvGrpSpPr/>
        <p:nvPr/>
      </p:nvGrpSpPr>
      <p:grpSpPr>
        <a:xfrm>
          <a:off x="0" y="0"/>
          <a:ext cx="0" cy="0"/>
          <a:chOff x="0" y="0"/>
          <a:chExt cx="0" cy="0"/>
        </a:xfrm>
      </p:grpSpPr>
      <p:sp>
        <p:nvSpPr>
          <p:cNvPr id="927" name="Google Shape;927;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8" name="Google Shape;928;p10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9" name="Google Shape;929;p10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0" name="Google Shape;930;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1" name="Google Shape;931;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2" name="Google Shape;932;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3"/>
        <p:cNvGrpSpPr/>
        <p:nvPr/>
      </p:nvGrpSpPr>
      <p:grpSpPr>
        <a:xfrm>
          <a:off x="0" y="0"/>
          <a:ext cx="0" cy="0"/>
          <a:chOff x="0" y="0"/>
          <a:chExt cx="0" cy="0"/>
        </a:xfrm>
      </p:grpSpPr>
      <p:sp>
        <p:nvSpPr>
          <p:cNvPr id="934" name="Google Shape;934;p10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5" name="Google Shape;935;p10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6" name="Google Shape;936;p10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7" name="Google Shape;937;p10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8" name="Google Shape;938;p10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9" name="Google Shape;939;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0" name="Google Shape;940;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1" name="Google Shape;941;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2"/>
        <p:cNvGrpSpPr/>
        <p:nvPr/>
      </p:nvGrpSpPr>
      <p:grpSpPr>
        <a:xfrm>
          <a:off x="0" y="0"/>
          <a:ext cx="0" cy="0"/>
          <a:chOff x="0" y="0"/>
          <a:chExt cx="0" cy="0"/>
        </a:xfrm>
      </p:grpSpPr>
      <p:sp>
        <p:nvSpPr>
          <p:cNvPr id="943" name="Google Shape;943;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4" name="Google Shape;944;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5" name="Google Shape;945;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6" name="Google Shape;946;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7"/>
        <p:cNvGrpSpPr/>
        <p:nvPr/>
      </p:nvGrpSpPr>
      <p:grpSpPr>
        <a:xfrm>
          <a:off x="0" y="0"/>
          <a:ext cx="0" cy="0"/>
          <a:chOff x="0" y="0"/>
          <a:chExt cx="0" cy="0"/>
        </a:xfrm>
      </p:grpSpPr>
      <p:sp>
        <p:nvSpPr>
          <p:cNvPr id="948" name="Google Shape;948;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9" name="Google Shape;949;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0" name="Google Shape;950;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1"/>
        <p:cNvGrpSpPr/>
        <p:nvPr/>
      </p:nvGrpSpPr>
      <p:grpSpPr>
        <a:xfrm>
          <a:off x="0" y="0"/>
          <a:ext cx="0" cy="0"/>
          <a:chOff x="0" y="0"/>
          <a:chExt cx="0" cy="0"/>
        </a:xfrm>
      </p:grpSpPr>
      <p:sp>
        <p:nvSpPr>
          <p:cNvPr id="952" name="Google Shape;952;p1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3" name="Google Shape;953;p1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54" name="Google Shape;954;p1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5" name="Google Shape;955;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6" name="Google Shape;956;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7" name="Google Shape;957;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6"/>
        <p:cNvGrpSpPr/>
        <p:nvPr/>
      </p:nvGrpSpPr>
      <p:grpSpPr>
        <a:xfrm>
          <a:off x="0" y="0"/>
          <a:ext cx="0" cy="0"/>
          <a:chOff x="0" y="0"/>
          <a:chExt cx="0" cy="0"/>
        </a:xfrm>
      </p:grpSpPr>
      <p:grpSp>
        <p:nvGrpSpPr>
          <p:cNvPr id="87" name="Google Shape;87;p63"/>
          <p:cNvGrpSpPr/>
          <p:nvPr/>
        </p:nvGrpSpPr>
        <p:grpSpPr>
          <a:xfrm>
            <a:off x="0" y="0"/>
            <a:ext cx="12192000" cy="6858000"/>
            <a:chOff x="0" y="0"/>
            <a:chExt cx="12192000" cy="6858000"/>
          </a:xfrm>
        </p:grpSpPr>
        <p:sp>
          <p:nvSpPr>
            <p:cNvPr id="88" name="Google Shape;88;p6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3"/>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3"/>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3"/>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6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63"/>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3"/>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0" name="Google Shape;100;p63"/>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1" name="Google Shape;101;p6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8"/>
        <p:cNvGrpSpPr/>
        <p:nvPr/>
      </p:nvGrpSpPr>
      <p:grpSpPr>
        <a:xfrm>
          <a:off x="0" y="0"/>
          <a:ext cx="0" cy="0"/>
          <a:chOff x="0" y="0"/>
          <a:chExt cx="0" cy="0"/>
        </a:xfrm>
      </p:grpSpPr>
      <p:sp>
        <p:nvSpPr>
          <p:cNvPr id="959" name="Google Shape;959;p1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0" name="Google Shape;960;p111"/>
          <p:cNvSpPr>
            <a:spLocks noGrp="1"/>
          </p:cNvSpPr>
          <p:nvPr>
            <p:ph type="pic" idx="2"/>
          </p:nvPr>
        </p:nvSpPr>
        <p:spPr>
          <a:xfrm>
            <a:off x="5183188" y="987425"/>
            <a:ext cx="6172200" cy="4873625"/>
          </a:xfrm>
          <a:prstGeom prst="rect">
            <a:avLst/>
          </a:prstGeom>
          <a:noFill/>
          <a:ln>
            <a:noFill/>
          </a:ln>
        </p:spPr>
      </p:sp>
      <p:sp>
        <p:nvSpPr>
          <p:cNvPr id="961" name="Google Shape;961;p1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2" name="Google Shape;96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3" name="Google Shape;96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4" name="Google Shape;964;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5"/>
        <p:cNvGrpSpPr/>
        <p:nvPr/>
      </p:nvGrpSpPr>
      <p:grpSpPr>
        <a:xfrm>
          <a:off x="0" y="0"/>
          <a:ext cx="0" cy="0"/>
          <a:chOff x="0" y="0"/>
          <a:chExt cx="0" cy="0"/>
        </a:xfrm>
      </p:grpSpPr>
      <p:sp>
        <p:nvSpPr>
          <p:cNvPr id="966" name="Google Shape;966;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7" name="Google Shape;967;p1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8" name="Google Shape;968;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9" name="Google Shape;969;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0" name="Google Shape;970;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1"/>
        <p:cNvGrpSpPr/>
        <p:nvPr/>
      </p:nvGrpSpPr>
      <p:grpSpPr>
        <a:xfrm>
          <a:off x="0" y="0"/>
          <a:ext cx="0" cy="0"/>
          <a:chOff x="0" y="0"/>
          <a:chExt cx="0" cy="0"/>
        </a:xfrm>
      </p:grpSpPr>
      <p:sp>
        <p:nvSpPr>
          <p:cNvPr id="972" name="Google Shape;972;p1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3" name="Google Shape;973;p1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4" name="Google Shape;974;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5" name="Google Shape;975;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6" name="Google Shape;976;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5"/>
        <p:cNvGrpSpPr/>
        <p:nvPr/>
      </p:nvGrpSpPr>
      <p:grpSpPr>
        <a:xfrm>
          <a:off x="0" y="0"/>
          <a:ext cx="0" cy="0"/>
          <a:chOff x="0" y="0"/>
          <a:chExt cx="0" cy="0"/>
        </a:xfrm>
      </p:grpSpPr>
      <p:grpSp>
        <p:nvGrpSpPr>
          <p:cNvPr id="106" name="Google Shape;106;p64"/>
          <p:cNvGrpSpPr/>
          <p:nvPr/>
        </p:nvGrpSpPr>
        <p:grpSpPr>
          <a:xfrm>
            <a:off x="0" y="0"/>
            <a:ext cx="12192000" cy="6858000"/>
            <a:chOff x="0" y="0"/>
            <a:chExt cx="12192000" cy="6858000"/>
          </a:xfrm>
        </p:grpSpPr>
        <p:sp>
          <p:nvSpPr>
            <p:cNvPr id="107" name="Google Shape;107;p6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4"/>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4"/>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4"/>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6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64"/>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64"/>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64"/>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6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6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6.png"/><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3.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7.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43"/>
          <p:cNvGrpSpPr/>
          <p:nvPr/>
        </p:nvGrpSpPr>
        <p:grpSpPr>
          <a:xfrm>
            <a:off x="0" y="0"/>
            <a:ext cx="12192000" cy="6858000"/>
            <a:chOff x="0" y="0"/>
            <a:chExt cx="12192000" cy="6858000"/>
          </a:xfrm>
        </p:grpSpPr>
        <p:sp>
          <p:nvSpPr>
            <p:cNvPr id="11" name="Google Shape;11;p43"/>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4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4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4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4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3"/>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4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4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43"/>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4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4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4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249"/>
        <p:cNvGrpSpPr/>
        <p:nvPr/>
      </p:nvGrpSpPr>
      <p:grpSpPr>
        <a:xfrm>
          <a:off x="0" y="0"/>
          <a:ext cx="0" cy="0"/>
          <a:chOff x="0" y="0"/>
          <a:chExt cx="0" cy="0"/>
        </a:xfrm>
      </p:grpSpPr>
      <p:pic>
        <p:nvPicPr>
          <p:cNvPr id="250" name="Google Shape;250;p45"/>
          <p:cNvPicPr preferRelativeResize="0"/>
          <p:nvPr/>
        </p:nvPicPr>
        <p:blipFill rotWithShape="1">
          <a:blip r:embed="rId20">
            <a:alphaModFix/>
          </a:blip>
          <a:srcRect l="3613"/>
          <a:stretch/>
        </p:blipFill>
        <p:spPr>
          <a:xfrm>
            <a:off x="3" y="2669685"/>
            <a:ext cx="4037012" cy="4188315"/>
          </a:xfrm>
          <a:prstGeom prst="rect">
            <a:avLst/>
          </a:prstGeom>
          <a:noFill/>
          <a:ln>
            <a:noFill/>
          </a:ln>
        </p:spPr>
      </p:pic>
      <p:pic>
        <p:nvPicPr>
          <p:cNvPr id="251" name="Google Shape;251;p45"/>
          <p:cNvPicPr preferRelativeResize="0"/>
          <p:nvPr/>
        </p:nvPicPr>
        <p:blipFill rotWithShape="1">
          <a:blip r:embed="rId21">
            <a:alphaModFix/>
          </a:blip>
          <a:srcRect l="35640"/>
          <a:stretch/>
        </p:blipFill>
        <p:spPr>
          <a:xfrm>
            <a:off x="3" y="2892348"/>
            <a:ext cx="1522412" cy="2365453"/>
          </a:xfrm>
          <a:prstGeom prst="rect">
            <a:avLst/>
          </a:prstGeom>
          <a:noFill/>
          <a:ln>
            <a:noFill/>
          </a:ln>
        </p:spPr>
      </p:pic>
      <p:sp>
        <p:nvSpPr>
          <p:cNvPr id="252" name="Google Shape;252;p45"/>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45"/>
          <p:cNvPicPr preferRelativeResize="0"/>
          <p:nvPr/>
        </p:nvPicPr>
        <p:blipFill rotWithShape="1">
          <a:blip r:embed="rId22">
            <a:alphaModFix/>
          </a:blip>
          <a:srcRect t="28812"/>
          <a:stretch/>
        </p:blipFill>
        <p:spPr>
          <a:xfrm>
            <a:off x="7999413" y="5"/>
            <a:ext cx="1603387" cy="1141407"/>
          </a:xfrm>
          <a:prstGeom prst="rect">
            <a:avLst/>
          </a:prstGeom>
          <a:noFill/>
          <a:ln>
            <a:noFill/>
          </a:ln>
        </p:spPr>
      </p:pic>
      <p:pic>
        <p:nvPicPr>
          <p:cNvPr id="254" name="Google Shape;254;p45"/>
          <p:cNvPicPr preferRelativeResize="0"/>
          <p:nvPr/>
        </p:nvPicPr>
        <p:blipFill rotWithShape="1">
          <a:blip r:embed="rId23">
            <a:alphaModFix/>
          </a:blip>
          <a:srcRect b="23320"/>
          <a:stretch/>
        </p:blipFill>
        <p:spPr>
          <a:xfrm>
            <a:off x="8609015" y="6096000"/>
            <a:ext cx="993735" cy="762000"/>
          </a:xfrm>
          <a:prstGeom prst="rect">
            <a:avLst/>
          </a:prstGeom>
          <a:noFill/>
          <a:ln>
            <a:noFill/>
          </a:ln>
        </p:spPr>
      </p:pic>
      <p:sp>
        <p:nvSpPr>
          <p:cNvPr id="255" name="Google Shape;255;p4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5"/>
          <p:cNvSpPr txBox="1">
            <a:spLocks noGrp="1"/>
          </p:cNvSpPr>
          <p:nvPr>
            <p:ph type="title"/>
          </p:nvPr>
        </p:nvSpPr>
        <p:spPr>
          <a:xfrm>
            <a:off x="646113" y="452717"/>
            <a:ext cx="9404723" cy="140053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57" name="Google Shape;257;p45"/>
          <p:cNvSpPr txBox="1">
            <a:spLocks noGrp="1"/>
          </p:cNvSpPr>
          <p:nvPr>
            <p:ph type="body" idx="1"/>
          </p:nvPr>
        </p:nvSpPr>
        <p:spPr>
          <a:xfrm>
            <a:off x="1103312" y="2052922"/>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chemeClr val="accent1"/>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chemeClr val="accen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chemeClr val="accent1"/>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58" name="Google Shape;258;p45"/>
          <p:cNvSpPr txBox="1">
            <a:spLocks noGrp="1"/>
          </p:cNvSpPr>
          <p:nvPr>
            <p:ph type="dt" idx="10"/>
          </p:nvPr>
        </p:nvSpPr>
        <p:spPr>
          <a:xfrm rot="5400000">
            <a:off x="10155643" y="1790705"/>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59" name="Google Shape;259;p45"/>
          <p:cNvSpPr txBox="1">
            <a:spLocks noGrp="1"/>
          </p:cNvSpPr>
          <p:nvPr>
            <p:ph type="ftr" idx="11"/>
          </p:nvPr>
        </p:nvSpPr>
        <p:spPr>
          <a:xfrm rot="5400000">
            <a:off x="8951573" y="3225301"/>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60" name="Google Shape;260;p45"/>
          <p:cNvSpPr txBox="1">
            <a:spLocks noGrp="1"/>
          </p:cNvSpPr>
          <p:nvPr>
            <p:ph type="sldNum" idx="12"/>
          </p:nvPr>
        </p:nvSpPr>
        <p:spPr>
          <a:xfrm>
            <a:off x="10352545" y="295733"/>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rgbClr val="FFFFFF"/>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rgbClr val="FFFFFF"/>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rgbClr val="FFFFFF"/>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rgbClr val="FFFFFF"/>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rgbClr val="FFFFFF"/>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rgbClr val="FFFFFF"/>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rgbClr val="FFFFFF"/>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rgbClr val="FFFFFF"/>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48"/>
          <p:cNvSpPr txBox="1">
            <a:spLocks noGrp="1"/>
          </p:cNvSpPr>
          <p:nvPr>
            <p:ph type="title"/>
          </p:nvPr>
        </p:nvSpPr>
        <p:spPr>
          <a:xfrm>
            <a:off x="609601" y="914400"/>
            <a:ext cx="11074401"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4800"/>
              <a:buFont typeface="Century Gothic"/>
              <a:buNone/>
              <a:defRPr sz="48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9" name="Google Shape;389;p48"/>
          <p:cNvSpPr txBox="1">
            <a:spLocks noGrp="1"/>
          </p:cNvSpPr>
          <p:nvPr>
            <p:ph type="body" idx="1"/>
          </p:nvPr>
        </p:nvSpPr>
        <p:spPr>
          <a:xfrm>
            <a:off x="609601" y="2209801"/>
            <a:ext cx="11074401" cy="4511675"/>
          </a:xfrm>
          <a:prstGeom prst="rect">
            <a:avLst/>
          </a:prstGeom>
          <a:noFill/>
          <a:ln>
            <a:noFill/>
          </a:ln>
        </p:spPr>
        <p:txBody>
          <a:bodyPr spcFirstLastPara="1" wrap="square" lIns="91425" tIns="45700" rIns="91425" bIns="45700" anchor="t" anchorCtr="0">
            <a:normAutofit/>
          </a:bodyPr>
          <a:lstStyle>
            <a:lvl1pPr marL="457200" marR="0" lvl="0" indent="-465645" algn="l" rtl="0">
              <a:lnSpc>
                <a:spcPct val="100000"/>
              </a:lnSpc>
              <a:spcBef>
                <a:spcPts val="2400"/>
              </a:spcBef>
              <a:spcAft>
                <a:spcPts val="0"/>
              </a:spcAft>
              <a:buClr>
                <a:schemeClr val="accent1"/>
              </a:buClr>
              <a:buSzPts val="3733"/>
              <a:buFont typeface="Noto Sans Symbols"/>
              <a:buChar char="◼"/>
              <a:defRPr sz="3733" b="0" i="0" u="none" strike="noStrike" cap="none">
                <a:solidFill>
                  <a:schemeClr val="dk2"/>
                </a:solidFill>
                <a:latin typeface="Century Gothic"/>
                <a:ea typeface="Century Gothic"/>
                <a:cs typeface="Century Gothic"/>
                <a:sym typeface="Century Gothic"/>
              </a:defRPr>
            </a:lvl1pPr>
            <a:lvl2pPr marL="914400" marR="0" lvl="1" indent="-431800" algn="l" rtl="0">
              <a:lnSpc>
                <a:spcPct val="100000"/>
              </a:lnSpc>
              <a:spcBef>
                <a:spcPts val="800"/>
              </a:spcBef>
              <a:spcAft>
                <a:spcPts val="0"/>
              </a:spcAft>
              <a:buClr>
                <a:srgbClr val="4C0000"/>
              </a:buClr>
              <a:buSzPts val="3200"/>
              <a:buFont typeface="Noto Sans Symbols"/>
              <a:buChar char="◼"/>
              <a:defRPr sz="3200" b="0" i="0" u="none" strike="noStrike" cap="none">
                <a:solidFill>
                  <a:schemeClr val="dk2"/>
                </a:solidFill>
                <a:latin typeface="Century Gothic"/>
                <a:ea typeface="Century Gothic"/>
                <a:cs typeface="Century Gothic"/>
                <a:sym typeface="Century Gothic"/>
              </a:defRPr>
            </a:lvl2pPr>
            <a:lvl3pPr marL="1371600" marR="0" lvl="2" indent="-431800" algn="l" rtl="0">
              <a:lnSpc>
                <a:spcPct val="100000"/>
              </a:lnSpc>
              <a:spcBef>
                <a:spcPts val="800"/>
              </a:spcBef>
              <a:spcAft>
                <a:spcPts val="0"/>
              </a:spcAft>
              <a:buClr>
                <a:schemeClr val="accent1"/>
              </a:buClr>
              <a:buSzPts val="3200"/>
              <a:buFont typeface="Noto Sans Symbols"/>
              <a:buChar char="◼"/>
              <a:defRPr sz="3200" b="0" i="0" u="none" strike="noStrike" cap="none">
                <a:solidFill>
                  <a:schemeClr val="dk2"/>
                </a:solidFill>
                <a:latin typeface="Century Gothic"/>
                <a:ea typeface="Century Gothic"/>
                <a:cs typeface="Century Gothic"/>
                <a:sym typeface="Century Gothic"/>
              </a:defRPr>
            </a:lvl3pPr>
            <a:lvl4pPr marL="1828800" marR="0" lvl="3" indent="-431800" algn="l" rtl="0">
              <a:lnSpc>
                <a:spcPct val="100000"/>
              </a:lnSpc>
              <a:spcBef>
                <a:spcPts val="800"/>
              </a:spcBef>
              <a:spcAft>
                <a:spcPts val="0"/>
              </a:spcAft>
              <a:buClr>
                <a:srgbClr val="4C0000"/>
              </a:buClr>
              <a:buSzPts val="3200"/>
              <a:buFont typeface="Noto Sans Symbols"/>
              <a:buChar char="◼"/>
              <a:defRPr sz="3200" b="0" i="0" u="none" strike="noStrike" cap="none">
                <a:solidFill>
                  <a:schemeClr val="dk2"/>
                </a:solidFill>
                <a:latin typeface="Century Gothic"/>
                <a:ea typeface="Century Gothic"/>
                <a:cs typeface="Century Gothic"/>
                <a:sym typeface="Century Gothic"/>
              </a:defRPr>
            </a:lvl4pPr>
            <a:lvl5pPr marL="2286000" marR="0" lvl="4" indent="-431800" algn="l" rtl="0">
              <a:lnSpc>
                <a:spcPct val="100000"/>
              </a:lnSpc>
              <a:spcBef>
                <a:spcPts val="800"/>
              </a:spcBef>
              <a:spcAft>
                <a:spcPts val="0"/>
              </a:spcAft>
              <a:buClr>
                <a:schemeClr val="accent1"/>
              </a:buClr>
              <a:buSzPts val="3200"/>
              <a:buFont typeface="Noto Sans Symbols"/>
              <a:buChar char="◼"/>
              <a:defRPr sz="3200" b="0" i="0" u="none" strike="noStrike" cap="none">
                <a:solidFill>
                  <a:schemeClr val="dk2"/>
                </a:solidFill>
                <a:latin typeface="Century Gothic"/>
                <a:ea typeface="Century Gothic"/>
                <a:cs typeface="Century Gothic"/>
                <a:sym typeface="Century Gothic"/>
              </a:defRPr>
            </a:lvl5pPr>
            <a:lvl6pPr marL="2743200" marR="0" lvl="5" indent="-381000" algn="l" rtl="0">
              <a:spcBef>
                <a:spcPts val="480"/>
              </a:spcBef>
              <a:spcAft>
                <a:spcPts val="0"/>
              </a:spcAft>
              <a:buClr>
                <a:srgbClr val="4C0000"/>
              </a:buClr>
              <a:buSzPts val="2400"/>
              <a:buFont typeface="Noto Sans Symbols"/>
              <a:buChar char="◼"/>
              <a:defRPr sz="2400" b="0" i="0" u="none" strike="noStrike" cap="none">
                <a:solidFill>
                  <a:schemeClr val="dk2"/>
                </a:solidFill>
                <a:latin typeface="Century Gothic"/>
                <a:ea typeface="Century Gothic"/>
                <a:cs typeface="Century Gothic"/>
                <a:sym typeface="Century Gothic"/>
              </a:defRPr>
            </a:lvl6pPr>
            <a:lvl7pPr marL="3200400" marR="0" lvl="6"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entury Gothic"/>
                <a:ea typeface="Century Gothic"/>
                <a:cs typeface="Century Gothic"/>
                <a:sym typeface="Century Gothic"/>
              </a:defRPr>
            </a:lvl7pPr>
            <a:lvl8pPr marL="3657600" marR="0" lvl="7" indent="-381000" algn="l" rtl="0">
              <a:spcBef>
                <a:spcPts val="480"/>
              </a:spcBef>
              <a:spcAft>
                <a:spcPts val="0"/>
              </a:spcAft>
              <a:buClr>
                <a:srgbClr val="4C0000"/>
              </a:buClr>
              <a:buSzPts val="2400"/>
              <a:buFont typeface="Noto Sans Symbols"/>
              <a:buChar char="◼"/>
              <a:defRPr sz="2400" b="0" i="0" u="none" strike="noStrike" cap="none">
                <a:solidFill>
                  <a:schemeClr val="dk2"/>
                </a:solidFill>
                <a:latin typeface="Century Gothic"/>
                <a:ea typeface="Century Gothic"/>
                <a:cs typeface="Century Gothic"/>
                <a:sym typeface="Century Gothic"/>
              </a:defRPr>
            </a:lvl8pPr>
            <a:lvl9pPr marL="4114800" marR="0" lvl="8"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entury Gothic"/>
                <a:ea typeface="Century Gothic"/>
                <a:cs typeface="Century Gothic"/>
                <a:sym typeface="Century Gothic"/>
              </a:defRPr>
            </a:lvl9pPr>
          </a:lstStyle>
          <a:p>
            <a:endParaRPr/>
          </a:p>
        </p:txBody>
      </p:sp>
      <p:sp>
        <p:nvSpPr>
          <p:cNvPr id="390" name="Google Shape;390;p48"/>
          <p:cNvSpPr txBox="1">
            <a:spLocks noGrp="1"/>
          </p:cNvSpPr>
          <p:nvPr>
            <p:ph type="dt" idx="10"/>
          </p:nvPr>
        </p:nvSpPr>
        <p:spPr>
          <a:xfrm>
            <a:off x="9598212" y="6356351"/>
            <a:ext cx="2336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67" b="1" i="0" u="none" strike="noStrike" cap="none">
                <a:solidFill>
                  <a:srgbClr val="848484"/>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1" name="Google Shape;391;p48"/>
          <p:cNvSpPr txBox="1">
            <a:spLocks noGrp="1"/>
          </p:cNvSpPr>
          <p:nvPr>
            <p:ph type="ftr" idx="11"/>
          </p:nvPr>
        </p:nvSpPr>
        <p:spPr>
          <a:xfrm>
            <a:off x="233083" y="6356351"/>
            <a:ext cx="800946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67" b="1" i="0" u="none" strike="noStrike" cap="none">
                <a:solidFill>
                  <a:srgbClr val="848484"/>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2" name="Google Shape;392;p48"/>
          <p:cNvSpPr txBox="1">
            <a:spLocks noGrp="1"/>
          </p:cNvSpPr>
          <p:nvPr>
            <p:ph type="sldNum" idx="12"/>
          </p:nvPr>
        </p:nvSpPr>
        <p:spPr>
          <a:xfrm>
            <a:off x="11008659" y="361016"/>
            <a:ext cx="67534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933" b="1"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2933" b="1"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2933" b="1"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2933" b="1"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2933" b="1"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2933" b="1"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2933" b="1"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2933" b="1"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2933" b="1"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6"/>
        <p:cNvGrpSpPr/>
        <p:nvPr/>
      </p:nvGrpSpPr>
      <p:grpSpPr>
        <a:xfrm>
          <a:off x="0" y="0"/>
          <a:ext cx="0" cy="0"/>
          <a:chOff x="0" y="0"/>
          <a:chExt cx="0" cy="0"/>
        </a:xfrm>
      </p:grpSpPr>
      <p:grpSp>
        <p:nvGrpSpPr>
          <p:cNvPr id="547" name="Google Shape;547;p50"/>
          <p:cNvGrpSpPr/>
          <p:nvPr/>
        </p:nvGrpSpPr>
        <p:grpSpPr>
          <a:xfrm>
            <a:off x="0" y="0"/>
            <a:ext cx="12192000" cy="6858000"/>
            <a:chOff x="0" y="0"/>
            <a:chExt cx="12192000" cy="6858000"/>
          </a:xfrm>
        </p:grpSpPr>
        <p:sp>
          <p:nvSpPr>
            <p:cNvPr id="548" name="Google Shape;548;p50"/>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0"/>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0"/>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556" name="Google Shape;556;p5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57" name="Google Shape;557;p5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58" name="Google Shape;558;p50"/>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59" name="Google Shape;559;p5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0" name="Google Shape;560;p5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1" name="Google Shape;561;p5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FFFFFF"/>
              </a:buClr>
              <a:buSzPts val="2800"/>
              <a:buFont typeface="Century Gothic"/>
              <a:buNone/>
              <a:defRPr sz="28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2"/>
        <p:cNvGrpSpPr/>
        <p:nvPr/>
      </p:nvGrpSpPr>
      <p:grpSpPr>
        <a:xfrm>
          <a:off x="0" y="0"/>
          <a:ext cx="0" cy="0"/>
          <a:chOff x="0" y="0"/>
          <a:chExt cx="0" cy="0"/>
        </a:xfrm>
      </p:grpSpPr>
      <p:sp>
        <p:nvSpPr>
          <p:cNvPr id="903" name="Google Shape;90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4" name="Google Shape;904;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6" name="Google Shape;90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7" name="Google Shape;90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hyperlink" Target="http://www.allnations.ac.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endParaRPr/>
          </a:p>
        </p:txBody>
      </p:sp>
      <p:sp>
        <p:nvSpPr>
          <p:cNvPr id="982" name="Google Shape;982;p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p>
        </p:txBody>
      </p:sp>
      <p:sp>
        <p:nvSpPr>
          <p:cNvPr id="983" name="Google Shape;983;p1"/>
          <p:cNvSpPr/>
          <p:nvPr/>
        </p:nvSpPr>
        <p:spPr>
          <a:xfrm>
            <a:off x="0" y="0"/>
            <a:ext cx="12192000" cy="6858000"/>
          </a:xfrm>
          <a:prstGeom prst="rect">
            <a:avLst/>
          </a:pr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84" name="Google Shape;984;p1"/>
          <p:cNvSpPr txBox="1"/>
          <p:nvPr/>
        </p:nvSpPr>
        <p:spPr>
          <a:xfrm>
            <a:off x="11040177" y="6256421"/>
            <a:ext cx="136678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0" i="0" u="none" strike="noStrike" cap="none">
                <a:solidFill>
                  <a:srgbClr val="FFFF00"/>
                </a:solidFill>
                <a:latin typeface="Quattrocento Sans"/>
                <a:ea typeface="Quattrocento Sans"/>
                <a:cs typeface="Quattrocento Sans"/>
                <a:sym typeface="Quattrocento Sans"/>
              </a:rPr>
              <a:t>JC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3600"/>
              <a:buFont typeface="Quattrocento Sans"/>
              <a:buNone/>
            </a:pPr>
            <a:r>
              <a:rPr lang="en-GB" b="1">
                <a:solidFill>
                  <a:srgbClr val="FFFF00"/>
                </a:solidFill>
                <a:latin typeface="Quattrocento Sans"/>
                <a:ea typeface="Quattrocento Sans"/>
                <a:cs typeface="Quattrocento Sans"/>
                <a:sym typeface="Quattrocento Sans"/>
              </a:rPr>
              <a:t>Marcos 1.1, 16.14-18 </a:t>
            </a:r>
            <a:r>
              <a:rPr lang="en-GB" sz="2800" b="1">
                <a:solidFill>
                  <a:srgbClr val="FFFF00"/>
                </a:solidFill>
                <a:latin typeface="Quattrocento Sans"/>
                <a:ea typeface="Quattrocento Sans"/>
                <a:cs typeface="Quattrocento Sans"/>
                <a:sym typeface="Quattrocento Sans"/>
              </a:rPr>
              <a:t>[RVA]</a:t>
            </a:r>
            <a:endParaRPr b="1">
              <a:solidFill>
                <a:srgbClr val="FFFF00"/>
              </a:solidFill>
              <a:latin typeface="Quattrocento Sans"/>
              <a:ea typeface="Quattrocento Sans"/>
              <a:cs typeface="Quattrocento Sans"/>
              <a:sym typeface="Quattrocento Sans"/>
            </a:endParaRPr>
          </a:p>
        </p:txBody>
      </p:sp>
      <p:sp>
        <p:nvSpPr>
          <p:cNvPr id="1075" name="Google Shape;1075;p12"/>
          <p:cNvSpPr txBox="1">
            <a:spLocks noGrp="1"/>
          </p:cNvSpPr>
          <p:nvPr>
            <p:ph type="body" idx="1"/>
          </p:nvPr>
        </p:nvSpPr>
        <p:spPr>
          <a:xfrm>
            <a:off x="869194" y="2432044"/>
            <a:ext cx="10490199" cy="341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GB" sz="2400" b="1"/>
              <a:t>“El principio del evangelio de Jesucristo, el Hijo de Dios.</a:t>
            </a:r>
            <a:endParaRPr/>
          </a:p>
          <a:p>
            <a:pPr marL="0" lvl="0" indent="0" algn="l" rtl="0">
              <a:spcBef>
                <a:spcPts val="1000"/>
              </a:spcBef>
              <a:spcAft>
                <a:spcPts val="0"/>
              </a:spcAft>
              <a:buSzPts val="1920"/>
              <a:buNone/>
            </a:pPr>
            <a:r>
              <a:rPr lang="en-GB" sz="2400" b="1"/>
              <a:t>“Luego apareció a los once cuando estaban sentados a la mesa, y les reprendió por su incredulidad y dureza de corazón porque no habían creído a los que lo habían visto resucitado.</a:t>
            </a:r>
            <a:endParaRPr/>
          </a:p>
          <a:p>
            <a:pPr marL="0" lvl="0" indent="0" algn="l" rtl="0">
              <a:spcBef>
                <a:spcPts val="1000"/>
              </a:spcBef>
              <a:spcAft>
                <a:spcPts val="0"/>
              </a:spcAft>
              <a:buSzPts val="1920"/>
              <a:buNone/>
            </a:pPr>
            <a:r>
              <a:rPr lang="en-GB" sz="2400" b="1"/>
              <a:t>Y les dijo: “Vayan por todo el mundo y prediquen el evangelio a toda criatura. El que cree y es bautizado será salvo; pero el que no cree será condenado. Estas señales seguirán a los que creen: En mi nombre echarán fuera demonios, hablarán nuevas lenguas, tomarán serpientes en las manos[a], y si llegan a beber cosa venenosa no les dañará. Sobre los enfermos pondrán sus manos, y sanarán”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3600"/>
              <a:buFont typeface="Quattrocento Sans"/>
              <a:buNone/>
            </a:pPr>
            <a:r>
              <a:rPr lang="en-GB" b="1">
                <a:solidFill>
                  <a:srgbClr val="FFFF00"/>
                </a:solidFill>
                <a:latin typeface="Quattrocento Sans"/>
                <a:ea typeface="Quattrocento Sans"/>
                <a:cs typeface="Quattrocento Sans"/>
                <a:sym typeface="Quattrocento Sans"/>
              </a:rPr>
              <a:t>Lucas 24.44-49 </a:t>
            </a:r>
            <a:r>
              <a:rPr lang="en-GB" sz="2800" b="1">
                <a:solidFill>
                  <a:srgbClr val="FFFF00"/>
                </a:solidFill>
                <a:latin typeface="Quattrocento Sans"/>
                <a:ea typeface="Quattrocento Sans"/>
                <a:cs typeface="Quattrocento Sans"/>
                <a:sym typeface="Quattrocento Sans"/>
              </a:rPr>
              <a:t>[RVA]</a:t>
            </a:r>
            <a:endParaRPr b="1">
              <a:solidFill>
                <a:srgbClr val="FFFF00"/>
              </a:solidFill>
              <a:latin typeface="Quattrocento Sans"/>
              <a:ea typeface="Quattrocento Sans"/>
              <a:cs typeface="Quattrocento Sans"/>
              <a:sym typeface="Quattrocento Sans"/>
            </a:endParaRPr>
          </a:p>
        </p:txBody>
      </p:sp>
      <p:sp>
        <p:nvSpPr>
          <p:cNvPr id="1081" name="Google Shape;1081;p13"/>
          <p:cNvSpPr txBox="1">
            <a:spLocks noGrp="1"/>
          </p:cNvSpPr>
          <p:nvPr>
            <p:ph type="body" idx="1"/>
          </p:nvPr>
        </p:nvSpPr>
        <p:spPr>
          <a:xfrm>
            <a:off x="564776" y="2420620"/>
            <a:ext cx="11241742" cy="341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GB" sz="2400" b="1"/>
              <a:t>“Y les dijo: Estas son las palabras que les hablé estando aún con ustedes: que era necesario que se cumplieran todas estas cosas que están escritas de mí en la Ley de Moisés, en los Profetas y en los Salmos.</a:t>
            </a:r>
            <a:endParaRPr/>
          </a:p>
          <a:p>
            <a:pPr marL="0" lvl="0" indent="0" algn="l" rtl="0">
              <a:spcBef>
                <a:spcPts val="1000"/>
              </a:spcBef>
              <a:spcAft>
                <a:spcPts val="0"/>
              </a:spcAft>
              <a:buSzPts val="1920"/>
              <a:buNone/>
            </a:pPr>
            <a:r>
              <a:rPr lang="en-GB" sz="2400" b="1"/>
              <a:t>Entonces les abrió el entendimiento para que comprendieran las Escrituras, y les dijo: Así está escrito, y así fue necesario que el Cristo padeciera y resucitara de los muertos al tercer día; y que en su nombre se predicara el arrepentimiento y la remisión de pecados en todas las naciones comenzando desde Jerusalén. Y ustedes son testigos de estas cosas. He aquí yo enviaré el cumplimiento de la promesa de mi Padre sobre ustedes. Pero quédense ustedes en la ciudad hasta que sean investidos del poder de lo alto”</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3600"/>
              <a:buFont typeface="Quattrocento Sans"/>
              <a:buNone/>
            </a:pPr>
            <a:r>
              <a:rPr lang="en-GB" b="1">
                <a:solidFill>
                  <a:srgbClr val="FFFF00"/>
                </a:solidFill>
                <a:latin typeface="Quattrocento Sans"/>
                <a:ea typeface="Quattrocento Sans"/>
                <a:cs typeface="Quattrocento Sans"/>
                <a:sym typeface="Quattrocento Sans"/>
              </a:rPr>
              <a:t>Juan 20.19-23 </a:t>
            </a:r>
            <a:r>
              <a:rPr lang="en-GB" sz="2800" b="1">
                <a:solidFill>
                  <a:srgbClr val="FFFF00"/>
                </a:solidFill>
                <a:latin typeface="Quattrocento Sans"/>
                <a:ea typeface="Quattrocento Sans"/>
                <a:cs typeface="Quattrocento Sans"/>
                <a:sym typeface="Quattrocento Sans"/>
              </a:rPr>
              <a:t>[RVA]</a:t>
            </a:r>
            <a:r>
              <a:rPr lang="en-GB" sz="2800" b="1">
                <a:solidFill>
                  <a:srgbClr val="FFFF00"/>
                </a:solidFill>
              </a:rPr>
              <a:t> </a:t>
            </a:r>
            <a:endParaRPr b="1">
              <a:solidFill>
                <a:srgbClr val="FFFF00"/>
              </a:solidFill>
            </a:endParaRPr>
          </a:p>
        </p:txBody>
      </p:sp>
      <p:sp>
        <p:nvSpPr>
          <p:cNvPr id="1087" name="Google Shape;1087;p14"/>
          <p:cNvSpPr txBox="1">
            <a:spLocks noGrp="1"/>
          </p:cNvSpPr>
          <p:nvPr>
            <p:ph type="body" idx="1"/>
          </p:nvPr>
        </p:nvSpPr>
        <p:spPr>
          <a:xfrm>
            <a:off x="1154954" y="2603500"/>
            <a:ext cx="10624670" cy="341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GB" sz="2400" b="1"/>
              <a:t>“Al anochecer de aquel día, el primero de la semana, y estando las puertas cerradas en el lugar donde los discípulos se reunían por miedo a los judíos, Jesús entró, se puso en medio de ellos y les dijo: “¡Paz a ustedes!”. Habiendo dicho esto, les mostró las manos y el costado. Los discípulos se regocijaron cuando vieron al Señor. Entonces Jesús les dijo otra vez: “¡Paz a ustedes! Como me ha enviado el Padre, así también yo los envío a ustedes”.</a:t>
            </a:r>
            <a:endParaRPr/>
          </a:p>
          <a:p>
            <a:pPr marL="0" lvl="0" indent="0" algn="l" rtl="0">
              <a:spcBef>
                <a:spcPts val="1000"/>
              </a:spcBef>
              <a:spcAft>
                <a:spcPts val="0"/>
              </a:spcAft>
              <a:buSzPts val="1920"/>
              <a:buNone/>
            </a:pPr>
            <a:r>
              <a:rPr lang="en-GB" sz="2400" b="1"/>
              <a:t>Habiendo dicho esto, sopló y les dijo: “Reciban el Espíritu Santo. A los que remitan los pecados, les han sido remitidos; y a quienes se los retengan, les han sido retenidos”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6"/>
          <p:cNvSpPr/>
          <p:nvPr/>
        </p:nvSpPr>
        <p:spPr>
          <a:xfrm>
            <a:off x="0" y="0"/>
            <a:ext cx="12192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99" name="Google Shape;1099;p16"/>
          <p:cNvSpPr txBox="1"/>
          <p:nvPr/>
        </p:nvSpPr>
        <p:spPr>
          <a:xfrm>
            <a:off x="9968753" y="5957047"/>
            <a:ext cx="2017059"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000"/>
              <a:buFont typeface="Quattrocento Sans"/>
              <a:buNone/>
            </a:pPr>
            <a:r>
              <a:rPr lang="en-GB" sz="2000" b="0" i="0" u="none" strike="noStrike" cap="none">
                <a:solidFill>
                  <a:srgbClr val="FFFF00"/>
                </a:solidFill>
                <a:latin typeface="Quattrocento Sans"/>
                <a:ea typeface="Quattrocento Sans"/>
                <a:cs typeface="Quattrocento Sans"/>
                <a:sym typeface="Quattrocento Sans"/>
              </a:rPr>
              <a:t>Vikki Tinker </a:t>
            </a:r>
            <a:endParaRPr/>
          </a:p>
          <a:p>
            <a:pPr marL="0" marR="0" lvl="0" indent="0" algn="l" rtl="0">
              <a:lnSpc>
                <a:spcPct val="100000"/>
              </a:lnSpc>
              <a:spcBef>
                <a:spcPts val="0"/>
              </a:spcBef>
              <a:spcAft>
                <a:spcPts val="0"/>
              </a:spcAft>
              <a:buClr>
                <a:srgbClr val="FFFFFF"/>
              </a:buClr>
              <a:buSzPts val="1800"/>
              <a:buFont typeface="Quattrocento Sans"/>
              <a:buNone/>
            </a:pPr>
            <a:r>
              <a:rPr lang="en-GB" sz="1800" b="0" i="1" u="none" strike="noStrike" cap="none">
                <a:solidFill>
                  <a:srgbClr val="FFFFFF"/>
                </a:solidFill>
                <a:latin typeface="Quattrocento Sans"/>
                <a:ea typeface="Quattrocento Sans"/>
                <a:cs typeface="Quattrocento Sans"/>
                <a:sym typeface="Quattrocento Sans"/>
              </a:rPr>
              <a:t>en ruta </a:t>
            </a:r>
            <a:r>
              <a:rPr lang="en-GB" sz="1800" b="0" i="0" u="none" strike="noStrike" cap="none">
                <a:solidFill>
                  <a:srgbClr val="FFFFFF"/>
                </a:solidFill>
                <a:latin typeface="Quattrocento Sans"/>
                <a:ea typeface="Quattrocento Sans"/>
                <a:cs typeface="Quattrocento Sans"/>
                <a:sym typeface="Quattrocento Sans"/>
              </a:rPr>
              <a:t>38</a:t>
            </a:r>
            <a:endParaRPr/>
          </a:p>
        </p:txBody>
      </p:sp>
      <p:pic>
        <p:nvPicPr>
          <p:cNvPr id="1100" name="Google Shape;1100;p16"/>
          <p:cNvPicPr preferRelativeResize="0"/>
          <p:nvPr/>
        </p:nvPicPr>
        <p:blipFill rotWithShape="1">
          <a:blip r:embed="rId3">
            <a:alphaModFix/>
          </a:blip>
          <a:srcRect/>
          <a:stretch/>
        </p:blipFill>
        <p:spPr>
          <a:xfrm>
            <a:off x="2125980" y="125198"/>
            <a:ext cx="7842773" cy="66905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7"/>
          <p:cNvSpPr/>
          <p:nvPr/>
        </p:nvSpPr>
        <p:spPr>
          <a:xfrm>
            <a:off x="0" y="0"/>
            <a:ext cx="12192000" cy="6858000"/>
          </a:xfrm>
          <a:prstGeom prst="rect">
            <a:avLst/>
          </a:prstGeom>
          <a:solidFill>
            <a:srgbClr val="EEB0EB"/>
          </a:solid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cxnSp>
        <p:nvCxnSpPr>
          <p:cNvPr id="1106" name="Google Shape;1106;p17"/>
          <p:cNvCxnSpPr>
            <a:stCxn id="1105" idx="0"/>
            <a:endCxn id="1105" idx="2"/>
          </p:cNvCxnSpPr>
          <p:nvPr/>
        </p:nvCxnSpPr>
        <p:spPr>
          <a:xfrm>
            <a:off x="6096000" y="0"/>
            <a:ext cx="0" cy="6858000"/>
          </a:xfrm>
          <a:prstGeom prst="straightConnector1">
            <a:avLst/>
          </a:prstGeom>
          <a:noFill/>
          <a:ln w="38100" cap="flat" cmpd="sng">
            <a:solidFill>
              <a:schemeClr val="dk1"/>
            </a:solidFill>
            <a:prstDash val="solid"/>
            <a:round/>
            <a:headEnd type="none" w="sm" len="sm"/>
            <a:tailEnd type="none" w="sm" len="sm"/>
          </a:ln>
        </p:spPr>
      </p:cxnSp>
      <p:cxnSp>
        <p:nvCxnSpPr>
          <p:cNvPr id="1107" name="Google Shape;1107;p17"/>
          <p:cNvCxnSpPr>
            <a:stCxn id="1105" idx="3"/>
            <a:endCxn id="1105" idx="1"/>
          </p:cNvCxnSpPr>
          <p:nvPr/>
        </p:nvCxnSpPr>
        <p:spPr>
          <a:xfrm rot="10800000">
            <a:off x="0" y="3429000"/>
            <a:ext cx="12192000" cy="0"/>
          </a:xfrm>
          <a:prstGeom prst="straightConnector1">
            <a:avLst/>
          </a:prstGeom>
          <a:noFill/>
          <a:ln w="28575" cap="flat" cmpd="sng">
            <a:solidFill>
              <a:schemeClr val="dk1"/>
            </a:solidFill>
            <a:prstDash val="solid"/>
            <a:round/>
            <a:headEnd type="none" w="sm" len="sm"/>
            <a:tailEnd type="none" w="sm" len="sm"/>
          </a:ln>
        </p:spPr>
      </p:cxnSp>
      <p:sp>
        <p:nvSpPr>
          <p:cNvPr id="1108" name="Google Shape;1108;p17"/>
          <p:cNvSpPr txBox="1"/>
          <p:nvPr/>
        </p:nvSpPr>
        <p:spPr>
          <a:xfrm>
            <a:off x="376518" y="147919"/>
            <a:ext cx="3455894"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Mateo</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“Duda”</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“Autoridad”</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“Ir”</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“Discipulos”</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“Todas las naciones”</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“Bautizar”</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“Enseñar”</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Presencia</a:t>
            </a:r>
            <a:endParaRPr sz="2200" b="1" i="0" u="none" strike="noStrike" cap="none">
              <a:solidFill>
                <a:srgbClr val="000000"/>
              </a:solidFill>
              <a:latin typeface="Century Gothic"/>
              <a:ea typeface="Century Gothic"/>
              <a:cs typeface="Century Gothic"/>
              <a:sym typeface="Century Gothic"/>
            </a:endParaRPr>
          </a:p>
        </p:txBody>
      </p:sp>
      <p:sp>
        <p:nvSpPr>
          <p:cNvPr id="1109" name="Google Shape;1109;p17"/>
          <p:cNvSpPr txBox="1"/>
          <p:nvPr/>
        </p:nvSpPr>
        <p:spPr>
          <a:xfrm>
            <a:off x="376518" y="3689582"/>
            <a:ext cx="3455894" cy="31393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“Cumplimiento”</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“Padecer, resucitar”</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“Predicar”</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“Arrepentimiento” </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“Remisión de pecados”</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“Todas las naciones”</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“Testigo”</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“Promesa”</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“Poder”</a:t>
            </a:r>
            <a:endParaRPr/>
          </a:p>
        </p:txBody>
      </p:sp>
      <p:sp>
        <p:nvSpPr>
          <p:cNvPr id="1110" name="Google Shape;1110;p17"/>
          <p:cNvSpPr txBox="1"/>
          <p:nvPr/>
        </p:nvSpPr>
        <p:spPr>
          <a:xfrm>
            <a:off x="8229600" y="147919"/>
            <a:ext cx="3500718" cy="24622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Marcos</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“Incredulidad”</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“Ir”</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“Todo el mundo”</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“Predicar”</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“Bautizar”</a:t>
            </a:r>
            <a:endParaRPr/>
          </a:p>
          <a:p>
            <a:pPr marL="0" marR="0" lvl="0" indent="0" algn="l"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“Señales”</a:t>
            </a:r>
            <a:endParaRPr/>
          </a:p>
        </p:txBody>
      </p:sp>
      <p:sp>
        <p:nvSpPr>
          <p:cNvPr id="1111" name="Google Shape;1111;p17"/>
          <p:cNvSpPr txBox="1"/>
          <p:nvPr/>
        </p:nvSpPr>
        <p:spPr>
          <a:xfrm>
            <a:off x="9674251" y="2093893"/>
            <a:ext cx="265970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“Echar fuera demonios”</a:t>
            </a:r>
            <a:endParaRPr/>
          </a:p>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“Hablar nuevas lenguas”</a:t>
            </a:r>
            <a:endParaRPr/>
          </a:p>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“Tomar serpientes”</a:t>
            </a:r>
            <a:endParaRPr/>
          </a:p>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“Beber veneno”</a:t>
            </a:r>
            <a:endParaRPr/>
          </a:p>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“Sanar enfermos”</a:t>
            </a:r>
            <a:endParaRPr/>
          </a:p>
        </p:txBody>
      </p:sp>
      <p:sp>
        <p:nvSpPr>
          <p:cNvPr id="1112" name="Google Shape;1112;p17"/>
          <p:cNvSpPr txBox="1"/>
          <p:nvPr/>
        </p:nvSpPr>
        <p:spPr>
          <a:xfrm>
            <a:off x="8229600" y="3557367"/>
            <a:ext cx="3847910" cy="24622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Juan</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“Temor”</a:t>
            </a:r>
            <a:endParaRPr/>
          </a:p>
          <a:p>
            <a:pPr marL="0" marR="0" lvl="0" indent="0" algn="l"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“Paz” x 2</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“Mano, costado”</a:t>
            </a:r>
            <a:endParaRPr/>
          </a:p>
          <a:p>
            <a:pPr marL="0" marR="0" lvl="0" indent="0" algn="l"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“Enviar”</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“Recibir al Espíritu Santo”</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“Perdón de pecados”</a:t>
            </a:r>
            <a:endParaRPr/>
          </a:p>
        </p:txBody>
      </p:sp>
      <p:cxnSp>
        <p:nvCxnSpPr>
          <p:cNvPr id="1113" name="Google Shape;1113;p17"/>
          <p:cNvCxnSpPr/>
          <p:nvPr/>
        </p:nvCxnSpPr>
        <p:spPr>
          <a:xfrm>
            <a:off x="3832412" y="699248"/>
            <a:ext cx="4397188" cy="7334"/>
          </a:xfrm>
          <a:prstGeom prst="straightConnector1">
            <a:avLst/>
          </a:prstGeom>
          <a:noFill/>
          <a:ln w="38100" cap="flat" cmpd="sng">
            <a:solidFill>
              <a:schemeClr val="accent1"/>
            </a:solidFill>
            <a:prstDash val="solid"/>
            <a:round/>
            <a:headEnd type="triangle" w="med" len="med"/>
            <a:tailEnd type="triangle" w="med" len="med"/>
          </a:ln>
        </p:spPr>
      </p:cxnSp>
      <p:cxnSp>
        <p:nvCxnSpPr>
          <p:cNvPr id="1114" name="Google Shape;1114;p17"/>
          <p:cNvCxnSpPr/>
          <p:nvPr/>
        </p:nvCxnSpPr>
        <p:spPr>
          <a:xfrm>
            <a:off x="7819292" y="706582"/>
            <a:ext cx="27923" cy="3431465"/>
          </a:xfrm>
          <a:prstGeom prst="straightConnector1">
            <a:avLst/>
          </a:prstGeom>
          <a:noFill/>
          <a:ln w="38100" cap="flat" cmpd="sng">
            <a:solidFill>
              <a:schemeClr val="accent1"/>
            </a:solidFill>
            <a:prstDash val="solid"/>
            <a:round/>
            <a:headEnd type="none" w="sm" len="sm"/>
            <a:tailEnd type="none" w="sm" len="sm"/>
          </a:ln>
        </p:spPr>
      </p:cxnSp>
      <p:cxnSp>
        <p:nvCxnSpPr>
          <p:cNvPr id="1115" name="Google Shape;1115;p17"/>
          <p:cNvCxnSpPr/>
          <p:nvPr/>
        </p:nvCxnSpPr>
        <p:spPr>
          <a:xfrm>
            <a:off x="7847215" y="4138047"/>
            <a:ext cx="382385" cy="0"/>
          </a:xfrm>
          <a:prstGeom prst="straightConnector1">
            <a:avLst/>
          </a:prstGeom>
          <a:noFill/>
          <a:ln w="38100" cap="flat" cmpd="sng">
            <a:solidFill>
              <a:schemeClr val="accent1"/>
            </a:solidFill>
            <a:prstDash val="solid"/>
            <a:round/>
            <a:headEnd type="none" w="sm" len="sm"/>
            <a:tailEnd type="triangle" w="med" len="med"/>
          </a:ln>
        </p:spPr>
      </p:cxnSp>
      <p:cxnSp>
        <p:nvCxnSpPr>
          <p:cNvPr id="1116" name="Google Shape;1116;p17"/>
          <p:cNvCxnSpPr/>
          <p:nvPr/>
        </p:nvCxnSpPr>
        <p:spPr>
          <a:xfrm rot="10800000" flipH="1">
            <a:off x="3832412" y="1069383"/>
            <a:ext cx="4397188" cy="278970"/>
          </a:xfrm>
          <a:prstGeom prst="straightConnector1">
            <a:avLst/>
          </a:prstGeom>
          <a:noFill/>
          <a:ln w="38100" cap="flat" cmpd="sng">
            <a:solidFill>
              <a:schemeClr val="accent1"/>
            </a:solidFill>
            <a:prstDash val="solid"/>
            <a:round/>
            <a:headEnd type="triangle" w="med" len="med"/>
            <a:tailEnd type="triangle" w="med" len="med"/>
          </a:ln>
        </p:spPr>
      </p:cxnSp>
      <p:cxnSp>
        <p:nvCxnSpPr>
          <p:cNvPr id="1117" name="Google Shape;1117;p17"/>
          <p:cNvCxnSpPr/>
          <p:nvPr/>
        </p:nvCxnSpPr>
        <p:spPr>
          <a:xfrm rot="10800000">
            <a:off x="3847910" y="1022889"/>
            <a:ext cx="445120" cy="0"/>
          </a:xfrm>
          <a:prstGeom prst="straightConnector1">
            <a:avLst/>
          </a:prstGeom>
          <a:noFill/>
          <a:ln w="38100" cap="flat" cmpd="sng">
            <a:solidFill>
              <a:schemeClr val="accent1"/>
            </a:solidFill>
            <a:prstDash val="dot"/>
            <a:round/>
            <a:headEnd type="none" w="sm" len="sm"/>
            <a:tailEnd type="triangle" w="med" len="med"/>
          </a:ln>
        </p:spPr>
      </p:cxnSp>
      <p:cxnSp>
        <p:nvCxnSpPr>
          <p:cNvPr id="1118" name="Google Shape;1118;p17"/>
          <p:cNvCxnSpPr/>
          <p:nvPr/>
        </p:nvCxnSpPr>
        <p:spPr>
          <a:xfrm>
            <a:off x="4293030" y="1016548"/>
            <a:ext cx="1" cy="2904527"/>
          </a:xfrm>
          <a:prstGeom prst="straightConnector1">
            <a:avLst/>
          </a:prstGeom>
          <a:noFill/>
          <a:ln w="38100" cap="flat" cmpd="sng">
            <a:solidFill>
              <a:schemeClr val="accent1"/>
            </a:solidFill>
            <a:prstDash val="dot"/>
            <a:round/>
            <a:headEnd type="none" w="sm" len="sm"/>
            <a:tailEnd type="none" w="sm" len="sm"/>
          </a:ln>
        </p:spPr>
      </p:cxnSp>
      <p:cxnSp>
        <p:nvCxnSpPr>
          <p:cNvPr id="1119" name="Google Shape;1119;p17"/>
          <p:cNvCxnSpPr/>
          <p:nvPr/>
        </p:nvCxnSpPr>
        <p:spPr>
          <a:xfrm rot="10800000">
            <a:off x="3832412" y="3921075"/>
            <a:ext cx="445120" cy="0"/>
          </a:xfrm>
          <a:prstGeom prst="straightConnector1">
            <a:avLst/>
          </a:prstGeom>
          <a:noFill/>
          <a:ln w="38100" cap="flat" cmpd="sng">
            <a:solidFill>
              <a:schemeClr val="accent1"/>
            </a:solidFill>
            <a:prstDash val="dot"/>
            <a:round/>
            <a:headEnd type="none" w="sm" len="sm"/>
            <a:tailEnd type="triangle" w="med" len="med"/>
          </a:ln>
        </p:spPr>
      </p:cxnSp>
      <p:cxnSp>
        <p:nvCxnSpPr>
          <p:cNvPr id="1120" name="Google Shape;1120;p17"/>
          <p:cNvCxnSpPr/>
          <p:nvPr/>
        </p:nvCxnSpPr>
        <p:spPr>
          <a:xfrm rot="10800000" flipH="1">
            <a:off x="3847910" y="1348353"/>
            <a:ext cx="4381690" cy="666427"/>
          </a:xfrm>
          <a:prstGeom prst="straightConnector1">
            <a:avLst/>
          </a:prstGeom>
          <a:noFill/>
          <a:ln w="38100" cap="flat" cmpd="sng">
            <a:solidFill>
              <a:schemeClr val="accent1"/>
            </a:solidFill>
            <a:prstDash val="solid"/>
            <a:round/>
            <a:headEnd type="triangle" w="med" len="med"/>
            <a:tailEnd type="triangle" w="med" len="med"/>
          </a:ln>
        </p:spPr>
      </p:cxnSp>
      <p:cxnSp>
        <p:nvCxnSpPr>
          <p:cNvPr id="1121" name="Google Shape;1121;p17"/>
          <p:cNvCxnSpPr/>
          <p:nvPr/>
        </p:nvCxnSpPr>
        <p:spPr>
          <a:xfrm flipH="1">
            <a:off x="4664990" y="1906292"/>
            <a:ext cx="15498" cy="3668435"/>
          </a:xfrm>
          <a:prstGeom prst="straightConnector1">
            <a:avLst/>
          </a:prstGeom>
          <a:noFill/>
          <a:ln w="38100" cap="flat" cmpd="sng">
            <a:solidFill>
              <a:schemeClr val="accent1"/>
            </a:solidFill>
            <a:prstDash val="solid"/>
            <a:round/>
            <a:headEnd type="none" w="sm" len="sm"/>
            <a:tailEnd type="none" w="sm" len="sm"/>
          </a:ln>
        </p:spPr>
      </p:cxnSp>
      <p:cxnSp>
        <p:nvCxnSpPr>
          <p:cNvPr id="1122" name="Google Shape;1122;p17"/>
          <p:cNvCxnSpPr/>
          <p:nvPr/>
        </p:nvCxnSpPr>
        <p:spPr>
          <a:xfrm rot="10800000">
            <a:off x="3847910" y="5579387"/>
            <a:ext cx="817080" cy="0"/>
          </a:xfrm>
          <a:prstGeom prst="straightConnector1">
            <a:avLst/>
          </a:prstGeom>
          <a:noFill/>
          <a:ln w="38100" cap="flat" cmpd="sng">
            <a:solidFill>
              <a:schemeClr val="accent1"/>
            </a:solidFill>
            <a:prstDash val="solid"/>
            <a:round/>
            <a:headEnd type="none" w="sm" len="sm"/>
            <a:tailEnd type="triangle" w="med" len="med"/>
          </a:ln>
        </p:spPr>
      </p:cxnSp>
      <p:cxnSp>
        <p:nvCxnSpPr>
          <p:cNvPr id="1123" name="Google Shape;1123;p17"/>
          <p:cNvCxnSpPr/>
          <p:nvPr/>
        </p:nvCxnSpPr>
        <p:spPr>
          <a:xfrm rot="10800000">
            <a:off x="3847910" y="5249263"/>
            <a:ext cx="4381690" cy="485111"/>
          </a:xfrm>
          <a:prstGeom prst="straightConnector1">
            <a:avLst/>
          </a:prstGeom>
          <a:noFill/>
          <a:ln w="38100" cap="flat" cmpd="sng">
            <a:solidFill>
              <a:schemeClr val="accent1"/>
            </a:solidFill>
            <a:prstDash val="solid"/>
            <a:round/>
            <a:headEnd type="triangle" w="med" len="med"/>
            <a:tailEnd type="triangle" w="med" len="med"/>
          </a:ln>
        </p:spPr>
      </p:cxnSp>
      <p:cxnSp>
        <p:nvCxnSpPr>
          <p:cNvPr id="1124" name="Google Shape;1124;p17"/>
          <p:cNvCxnSpPr>
            <a:endCxn id="1112" idx="1"/>
          </p:cNvCxnSpPr>
          <p:nvPr/>
        </p:nvCxnSpPr>
        <p:spPr>
          <a:xfrm>
            <a:off x="3847800" y="4277574"/>
            <a:ext cx="4381800" cy="510900"/>
          </a:xfrm>
          <a:prstGeom prst="straightConnector1">
            <a:avLst/>
          </a:prstGeom>
          <a:noFill/>
          <a:ln w="38100" cap="flat" cmpd="sng">
            <a:solidFill>
              <a:schemeClr val="accent1"/>
            </a:solidFill>
            <a:prstDash val="dot"/>
            <a:round/>
            <a:headEnd type="triangle" w="med" len="med"/>
            <a:tailEnd type="triangle" w="med" len="med"/>
          </a:ln>
        </p:spPr>
      </p:cxnSp>
      <p:cxnSp>
        <p:nvCxnSpPr>
          <p:cNvPr id="1125" name="Google Shape;1125;p17"/>
          <p:cNvCxnSpPr/>
          <p:nvPr/>
        </p:nvCxnSpPr>
        <p:spPr>
          <a:xfrm rot="10800000" flipH="1">
            <a:off x="3847910" y="5439906"/>
            <a:ext cx="4381690" cy="778788"/>
          </a:xfrm>
          <a:prstGeom prst="straightConnector1">
            <a:avLst/>
          </a:prstGeom>
          <a:noFill/>
          <a:ln w="38100" cap="flat" cmpd="sng">
            <a:solidFill>
              <a:schemeClr val="accent1"/>
            </a:solidFill>
            <a:prstDash val="dash"/>
            <a:round/>
            <a:headEnd type="triangle" w="med" len="med"/>
            <a:tailEnd type="triangle" w="med" len="med"/>
          </a:ln>
        </p:spPr>
      </p:cxnSp>
      <p:cxnSp>
        <p:nvCxnSpPr>
          <p:cNvPr id="1126" name="Google Shape;1126;p17"/>
          <p:cNvCxnSpPr/>
          <p:nvPr/>
        </p:nvCxnSpPr>
        <p:spPr>
          <a:xfrm rot="10800000" flipH="1">
            <a:off x="3847910" y="1675442"/>
            <a:ext cx="4381690" cy="2927555"/>
          </a:xfrm>
          <a:prstGeom prst="straightConnector1">
            <a:avLst/>
          </a:prstGeom>
          <a:noFill/>
          <a:ln w="38100" cap="flat" cmpd="sng">
            <a:solidFill>
              <a:schemeClr val="accent1"/>
            </a:solidFill>
            <a:prstDash val="solid"/>
            <a:round/>
            <a:headEnd type="triangle" w="med" len="med"/>
            <a:tailEnd type="triangle" w="med" len="med"/>
          </a:ln>
        </p:spPr>
      </p:cxnSp>
      <p:cxnSp>
        <p:nvCxnSpPr>
          <p:cNvPr id="1127" name="Google Shape;1127;p17"/>
          <p:cNvCxnSpPr/>
          <p:nvPr/>
        </p:nvCxnSpPr>
        <p:spPr>
          <a:xfrm rot="10800000" flipH="1">
            <a:off x="3847910" y="2014780"/>
            <a:ext cx="4381690" cy="325464"/>
          </a:xfrm>
          <a:prstGeom prst="straightConnector1">
            <a:avLst/>
          </a:prstGeom>
          <a:noFill/>
          <a:ln w="38100" cap="flat" cmpd="sng">
            <a:solidFill>
              <a:schemeClr val="accent1"/>
            </a:solidFill>
            <a:prstDash val="solid"/>
            <a:round/>
            <a:headEnd type="triangle" w="med" len="med"/>
            <a:tailEnd type="triangle" w="med" len="med"/>
          </a:ln>
        </p:spPr>
      </p:cxnSp>
      <p:cxnSp>
        <p:nvCxnSpPr>
          <p:cNvPr id="1128" name="Google Shape;1128;p17"/>
          <p:cNvCxnSpPr/>
          <p:nvPr/>
        </p:nvCxnSpPr>
        <p:spPr>
          <a:xfrm rot="10800000" flipH="1">
            <a:off x="3847910" y="2340244"/>
            <a:ext cx="4381690" cy="4229889"/>
          </a:xfrm>
          <a:prstGeom prst="straightConnector1">
            <a:avLst/>
          </a:prstGeom>
          <a:noFill/>
          <a:ln w="38100" cap="flat" cmpd="sng">
            <a:solidFill>
              <a:schemeClr val="accent1"/>
            </a:solidFill>
            <a:prstDash val="dot"/>
            <a:round/>
            <a:headEnd type="triangle" w="med" len="med"/>
            <a:tailEnd type="triangle" w="med" len="med"/>
          </a:ln>
        </p:spPr>
      </p:cxnSp>
      <p:cxnSp>
        <p:nvCxnSpPr>
          <p:cNvPr id="1129" name="Google Shape;1129;p17"/>
          <p:cNvCxnSpPr/>
          <p:nvPr/>
        </p:nvCxnSpPr>
        <p:spPr>
          <a:xfrm flipH="1">
            <a:off x="9515959" y="2235880"/>
            <a:ext cx="6482" cy="1005073"/>
          </a:xfrm>
          <a:prstGeom prst="straightConnector1">
            <a:avLst/>
          </a:prstGeom>
          <a:noFill/>
          <a:ln w="9525" cap="rnd" cmpd="sng">
            <a:solidFill>
              <a:schemeClr val="accent1"/>
            </a:solidFill>
            <a:prstDash val="solid"/>
            <a:round/>
            <a:headEnd type="none" w="sm" len="sm"/>
            <a:tailEnd type="none" w="sm" len="sm"/>
          </a:ln>
        </p:spPr>
      </p:cxnSp>
      <p:cxnSp>
        <p:nvCxnSpPr>
          <p:cNvPr id="1130" name="Google Shape;1130;p17"/>
          <p:cNvCxnSpPr/>
          <p:nvPr/>
        </p:nvCxnSpPr>
        <p:spPr>
          <a:xfrm rot="10800000">
            <a:off x="9329980" y="2340244"/>
            <a:ext cx="185979" cy="0"/>
          </a:xfrm>
          <a:prstGeom prst="straightConnector1">
            <a:avLst/>
          </a:prstGeom>
          <a:noFill/>
          <a:ln w="9525" cap="rnd" cmpd="sng">
            <a:solidFill>
              <a:schemeClr val="accent1"/>
            </a:solidFill>
            <a:prstDash val="solid"/>
            <a:round/>
            <a:headEnd type="none" w="sm" len="sm"/>
            <a:tailEnd type="triangle" w="med" len="med"/>
          </a:ln>
        </p:spPr>
      </p:cxnSp>
      <p:cxnSp>
        <p:nvCxnSpPr>
          <p:cNvPr id="1131" name="Google Shape;1131;p17"/>
          <p:cNvCxnSpPr/>
          <p:nvPr/>
        </p:nvCxnSpPr>
        <p:spPr>
          <a:xfrm>
            <a:off x="9525687" y="2235880"/>
            <a:ext cx="158292" cy="0"/>
          </a:xfrm>
          <a:prstGeom prst="straightConnector1">
            <a:avLst/>
          </a:prstGeom>
          <a:noFill/>
          <a:ln w="9525" cap="rnd" cmpd="sng">
            <a:solidFill>
              <a:schemeClr val="accent1"/>
            </a:solidFill>
            <a:prstDash val="solid"/>
            <a:round/>
            <a:headEnd type="none" w="sm" len="sm"/>
            <a:tailEnd type="triangle" w="med" len="med"/>
          </a:ln>
        </p:spPr>
      </p:cxnSp>
      <p:cxnSp>
        <p:nvCxnSpPr>
          <p:cNvPr id="1132" name="Google Shape;1132;p17"/>
          <p:cNvCxnSpPr/>
          <p:nvPr/>
        </p:nvCxnSpPr>
        <p:spPr>
          <a:xfrm>
            <a:off x="9525687" y="2501646"/>
            <a:ext cx="158292" cy="0"/>
          </a:xfrm>
          <a:prstGeom prst="straightConnector1">
            <a:avLst/>
          </a:prstGeom>
          <a:noFill/>
          <a:ln w="9525" cap="rnd" cmpd="sng">
            <a:solidFill>
              <a:schemeClr val="accent1"/>
            </a:solidFill>
            <a:prstDash val="solid"/>
            <a:round/>
            <a:headEnd type="none" w="sm" len="sm"/>
            <a:tailEnd type="triangle" w="med" len="med"/>
          </a:ln>
        </p:spPr>
      </p:cxnSp>
      <p:cxnSp>
        <p:nvCxnSpPr>
          <p:cNvPr id="1133" name="Google Shape;1133;p17"/>
          <p:cNvCxnSpPr/>
          <p:nvPr/>
        </p:nvCxnSpPr>
        <p:spPr>
          <a:xfrm>
            <a:off x="9522441" y="2741598"/>
            <a:ext cx="158292" cy="0"/>
          </a:xfrm>
          <a:prstGeom prst="straightConnector1">
            <a:avLst/>
          </a:prstGeom>
          <a:noFill/>
          <a:ln w="9525" cap="rnd" cmpd="sng">
            <a:solidFill>
              <a:schemeClr val="accent1"/>
            </a:solidFill>
            <a:prstDash val="solid"/>
            <a:round/>
            <a:headEnd type="none" w="sm" len="sm"/>
            <a:tailEnd type="triangle" w="med" len="med"/>
          </a:ln>
        </p:spPr>
      </p:cxnSp>
      <p:cxnSp>
        <p:nvCxnSpPr>
          <p:cNvPr id="1134" name="Google Shape;1134;p17"/>
          <p:cNvCxnSpPr/>
          <p:nvPr/>
        </p:nvCxnSpPr>
        <p:spPr>
          <a:xfrm>
            <a:off x="9525687" y="2997761"/>
            <a:ext cx="158292" cy="0"/>
          </a:xfrm>
          <a:prstGeom prst="straightConnector1">
            <a:avLst/>
          </a:prstGeom>
          <a:noFill/>
          <a:ln w="9525" cap="rnd" cmpd="sng">
            <a:solidFill>
              <a:schemeClr val="accent1"/>
            </a:solidFill>
            <a:prstDash val="solid"/>
            <a:round/>
            <a:headEnd type="none" w="sm" len="sm"/>
            <a:tailEnd type="triangle" w="med" len="med"/>
          </a:ln>
        </p:spPr>
      </p:cxnSp>
      <p:cxnSp>
        <p:nvCxnSpPr>
          <p:cNvPr id="1135" name="Google Shape;1135;p17"/>
          <p:cNvCxnSpPr/>
          <p:nvPr/>
        </p:nvCxnSpPr>
        <p:spPr>
          <a:xfrm>
            <a:off x="9525687" y="3240953"/>
            <a:ext cx="158292" cy="0"/>
          </a:xfrm>
          <a:prstGeom prst="straightConnector1">
            <a:avLst/>
          </a:prstGeom>
          <a:noFill/>
          <a:ln w="9525" cap="rnd" cmpd="sng">
            <a:solidFill>
              <a:schemeClr val="accent1"/>
            </a:solidFill>
            <a:prstDash val="solid"/>
            <a:round/>
            <a:headEnd type="none" w="sm" len="sm"/>
            <a:tailEnd type="triangle" w="med" len="med"/>
          </a:ln>
        </p:spPr>
      </p:cxnSp>
      <p:sp>
        <p:nvSpPr>
          <p:cNvPr id="1136" name="Google Shape;1136;p17"/>
          <p:cNvSpPr/>
          <p:nvPr/>
        </p:nvSpPr>
        <p:spPr>
          <a:xfrm>
            <a:off x="376518" y="3574531"/>
            <a:ext cx="89639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entury Gothic"/>
              <a:buNone/>
            </a:pPr>
            <a:r>
              <a:rPr lang="en-GB" sz="2000" b="1" i="0" u="none" strike="noStrike" cap="none">
                <a:solidFill>
                  <a:srgbClr val="000000"/>
                </a:solidFill>
                <a:latin typeface="Century Gothic"/>
                <a:ea typeface="Century Gothic"/>
                <a:cs typeface="Century Gothic"/>
                <a:sym typeface="Century Gothic"/>
              </a:rPr>
              <a:t>Lucas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8"/>
          <p:cNvSpPr/>
          <p:nvPr/>
        </p:nvSpPr>
        <p:spPr>
          <a:xfrm>
            <a:off x="0" y="0"/>
            <a:ext cx="12192000" cy="6858000"/>
          </a:xfrm>
          <a:prstGeom prst="rect">
            <a:avLst/>
          </a:prstGeom>
          <a:solidFill>
            <a:srgbClr val="EEB0EB"/>
          </a:solid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cxnSp>
        <p:nvCxnSpPr>
          <p:cNvPr id="1142" name="Google Shape;1142;p18"/>
          <p:cNvCxnSpPr>
            <a:stCxn id="1141" idx="0"/>
            <a:endCxn id="1141" idx="2"/>
          </p:cNvCxnSpPr>
          <p:nvPr/>
        </p:nvCxnSpPr>
        <p:spPr>
          <a:xfrm>
            <a:off x="6096000" y="0"/>
            <a:ext cx="0" cy="6858000"/>
          </a:xfrm>
          <a:prstGeom prst="straightConnector1">
            <a:avLst/>
          </a:prstGeom>
          <a:noFill/>
          <a:ln w="38100" cap="flat" cmpd="sng">
            <a:solidFill>
              <a:schemeClr val="dk1"/>
            </a:solidFill>
            <a:prstDash val="solid"/>
            <a:round/>
            <a:headEnd type="none" w="sm" len="sm"/>
            <a:tailEnd type="none" w="sm" len="sm"/>
          </a:ln>
        </p:spPr>
      </p:cxnSp>
      <p:cxnSp>
        <p:nvCxnSpPr>
          <p:cNvPr id="1143" name="Google Shape;1143;p18"/>
          <p:cNvCxnSpPr>
            <a:stCxn id="1141" idx="3"/>
            <a:endCxn id="1141" idx="1"/>
          </p:cNvCxnSpPr>
          <p:nvPr/>
        </p:nvCxnSpPr>
        <p:spPr>
          <a:xfrm rot="10800000">
            <a:off x="0" y="3429000"/>
            <a:ext cx="12192000" cy="0"/>
          </a:xfrm>
          <a:prstGeom prst="straightConnector1">
            <a:avLst/>
          </a:prstGeom>
          <a:noFill/>
          <a:ln w="28575" cap="flat" cmpd="sng">
            <a:solidFill>
              <a:schemeClr val="dk1"/>
            </a:solidFill>
            <a:prstDash val="solid"/>
            <a:round/>
            <a:headEnd type="none" w="sm" len="sm"/>
            <a:tailEnd type="none" w="sm" len="sm"/>
          </a:ln>
        </p:spPr>
      </p:cxnSp>
      <p:sp>
        <p:nvSpPr>
          <p:cNvPr id="1144" name="Google Shape;1144;p18"/>
          <p:cNvSpPr txBox="1"/>
          <p:nvPr/>
        </p:nvSpPr>
        <p:spPr>
          <a:xfrm>
            <a:off x="376518" y="147919"/>
            <a:ext cx="3455894"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Mateo</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“Duda”</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“Autoridad”</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“Ir”</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“Discipulos”</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“Todas las naciones”</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“Bautizar”</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“Enseñar”</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Presencia</a:t>
            </a:r>
            <a:endParaRPr sz="2200" b="1" i="0" u="none" strike="noStrike" cap="none">
              <a:solidFill>
                <a:srgbClr val="000000"/>
              </a:solidFill>
              <a:latin typeface="Century Gothic"/>
              <a:ea typeface="Century Gothic"/>
              <a:cs typeface="Century Gothic"/>
              <a:sym typeface="Century Gothic"/>
            </a:endParaRPr>
          </a:p>
        </p:txBody>
      </p:sp>
      <p:sp>
        <p:nvSpPr>
          <p:cNvPr id="1145" name="Google Shape;1145;p18"/>
          <p:cNvSpPr txBox="1"/>
          <p:nvPr/>
        </p:nvSpPr>
        <p:spPr>
          <a:xfrm>
            <a:off x="376518" y="3689582"/>
            <a:ext cx="3455894" cy="31393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“Cumplimiento”</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“Padecer, resucitar”</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“Predicar”</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“Arrepentimiento” </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“Remisión de pecados”</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“Todas las naciones”</a:t>
            </a:r>
            <a:endParaRPr/>
          </a:p>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“Testigo”</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“Promesa”</a:t>
            </a:r>
            <a:endParaRPr/>
          </a:p>
          <a:p>
            <a:pPr marL="0" marR="0" lvl="0" indent="0" algn="r"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“Poder”</a:t>
            </a:r>
            <a:endParaRPr/>
          </a:p>
        </p:txBody>
      </p:sp>
      <p:sp>
        <p:nvSpPr>
          <p:cNvPr id="1146" name="Google Shape;1146;p18"/>
          <p:cNvSpPr txBox="1"/>
          <p:nvPr/>
        </p:nvSpPr>
        <p:spPr>
          <a:xfrm>
            <a:off x="8229600" y="147919"/>
            <a:ext cx="3500718" cy="24622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Marcos</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“Incredulidad”</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“Ir”</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“Todo el mundo”</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“Predicar”</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“Bautizar”</a:t>
            </a:r>
            <a:endParaRPr/>
          </a:p>
          <a:p>
            <a:pPr marL="0" marR="0" lvl="0" indent="0" algn="l"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“Señales”</a:t>
            </a:r>
            <a:endParaRPr/>
          </a:p>
        </p:txBody>
      </p:sp>
      <p:sp>
        <p:nvSpPr>
          <p:cNvPr id="1147" name="Google Shape;1147;p18"/>
          <p:cNvSpPr txBox="1"/>
          <p:nvPr/>
        </p:nvSpPr>
        <p:spPr>
          <a:xfrm>
            <a:off x="9674251" y="2093893"/>
            <a:ext cx="265970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“Echar fuera demonios”</a:t>
            </a:r>
            <a:endParaRPr/>
          </a:p>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“Hablar nuevas lenguas”</a:t>
            </a:r>
            <a:endParaRPr/>
          </a:p>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“Tomar serpientes”</a:t>
            </a:r>
            <a:endParaRPr/>
          </a:p>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“Beber veneno”</a:t>
            </a:r>
            <a:endParaRPr/>
          </a:p>
          <a:p>
            <a:pPr marL="0" marR="0" lvl="0" indent="0" algn="l" rtl="0">
              <a:lnSpc>
                <a:spcPct val="100000"/>
              </a:lnSpc>
              <a:spcBef>
                <a:spcPts val="0"/>
              </a:spcBef>
              <a:spcAft>
                <a:spcPts val="0"/>
              </a:spcAft>
              <a:buClr>
                <a:srgbClr val="000000"/>
              </a:buClr>
              <a:buSzPts val="1600"/>
              <a:buFont typeface="Century Gothic"/>
              <a:buNone/>
            </a:pPr>
            <a:r>
              <a:rPr lang="en-GB" sz="1600" b="0" i="0" u="none" strike="noStrike" cap="none">
                <a:solidFill>
                  <a:srgbClr val="000000"/>
                </a:solidFill>
                <a:latin typeface="Century Gothic"/>
                <a:ea typeface="Century Gothic"/>
                <a:cs typeface="Century Gothic"/>
                <a:sym typeface="Century Gothic"/>
              </a:rPr>
              <a:t>“Sanar enfermos”</a:t>
            </a:r>
            <a:endParaRPr/>
          </a:p>
        </p:txBody>
      </p:sp>
      <p:sp>
        <p:nvSpPr>
          <p:cNvPr id="1148" name="Google Shape;1148;p18"/>
          <p:cNvSpPr txBox="1"/>
          <p:nvPr/>
        </p:nvSpPr>
        <p:spPr>
          <a:xfrm>
            <a:off x="8229600" y="3557367"/>
            <a:ext cx="3847910" cy="24622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Juan</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“Temor”</a:t>
            </a:r>
            <a:endParaRPr/>
          </a:p>
          <a:p>
            <a:pPr marL="0" marR="0" lvl="0" indent="0" algn="l"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“Paz” x 2</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“Mano, costado”</a:t>
            </a:r>
            <a:endParaRPr/>
          </a:p>
          <a:p>
            <a:pPr marL="0" marR="0" lvl="0" indent="0" algn="l" rtl="0">
              <a:lnSpc>
                <a:spcPct val="100000"/>
              </a:lnSpc>
              <a:spcBef>
                <a:spcPts val="0"/>
              </a:spcBef>
              <a:spcAft>
                <a:spcPts val="0"/>
              </a:spcAft>
              <a:buClr>
                <a:srgbClr val="000000"/>
              </a:buClr>
              <a:buSzPts val="2200"/>
              <a:buFont typeface="Century Gothic"/>
              <a:buNone/>
            </a:pPr>
            <a:r>
              <a:rPr lang="en-GB" sz="2200" b="1" i="0" u="none" strike="noStrike" cap="none">
                <a:solidFill>
                  <a:srgbClr val="000000"/>
                </a:solidFill>
                <a:latin typeface="Century Gothic"/>
                <a:ea typeface="Century Gothic"/>
                <a:cs typeface="Century Gothic"/>
                <a:sym typeface="Century Gothic"/>
              </a:rPr>
              <a:t>“Enviar”</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“Recibir al Espíritu Santo”</a:t>
            </a:r>
            <a:endParaRPr/>
          </a:p>
          <a:p>
            <a:pPr marL="0" marR="0" lvl="0" indent="0" algn="l" rtl="0">
              <a:lnSpc>
                <a:spcPct val="100000"/>
              </a:lnSpc>
              <a:spcBef>
                <a:spcPts val="0"/>
              </a:spcBef>
              <a:spcAft>
                <a:spcPts val="0"/>
              </a:spcAft>
              <a:buClr>
                <a:srgbClr val="000000"/>
              </a:buClr>
              <a:buSzPts val="2200"/>
              <a:buFont typeface="Century Gothic"/>
              <a:buNone/>
            </a:pPr>
            <a:r>
              <a:rPr lang="en-GB" sz="2200" b="0" i="0" u="none" strike="noStrike" cap="none">
                <a:solidFill>
                  <a:srgbClr val="000000"/>
                </a:solidFill>
                <a:latin typeface="Century Gothic"/>
                <a:ea typeface="Century Gothic"/>
                <a:cs typeface="Century Gothic"/>
                <a:sym typeface="Century Gothic"/>
              </a:rPr>
              <a:t>“Perdón de pecados”</a:t>
            </a:r>
            <a:endParaRPr/>
          </a:p>
        </p:txBody>
      </p:sp>
      <p:cxnSp>
        <p:nvCxnSpPr>
          <p:cNvPr id="1149" name="Google Shape;1149;p18"/>
          <p:cNvCxnSpPr/>
          <p:nvPr/>
        </p:nvCxnSpPr>
        <p:spPr>
          <a:xfrm>
            <a:off x="3832412" y="699248"/>
            <a:ext cx="4397188" cy="7334"/>
          </a:xfrm>
          <a:prstGeom prst="straightConnector1">
            <a:avLst/>
          </a:prstGeom>
          <a:noFill/>
          <a:ln w="38100" cap="flat" cmpd="sng">
            <a:solidFill>
              <a:schemeClr val="accent1"/>
            </a:solidFill>
            <a:prstDash val="solid"/>
            <a:round/>
            <a:headEnd type="triangle" w="med" len="med"/>
            <a:tailEnd type="triangle" w="med" len="med"/>
          </a:ln>
        </p:spPr>
      </p:cxnSp>
      <p:cxnSp>
        <p:nvCxnSpPr>
          <p:cNvPr id="1150" name="Google Shape;1150;p18"/>
          <p:cNvCxnSpPr/>
          <p:nvPr/>
        </p:nvCxnSpPr>
        <p:spPr>
          <a:xfrm>
            <a:off x="7819292" y="706582"/>
            <a:ext cx="27923" cy="3431465"/>
          </a:xfrm>
          <a:prstGeom prst="straightConnector1">
            <a:avLst/>
          </a:prstGeom>
          <a:noFill/>
          <a:ln w="38100" cap="flat" cmpd="sng">
            <a:solidFill>
              <a:schemeClr val="accent1"/>
            </a:solidFill>
            <a:prstDash val="solid"/>
            <a:round/>
            <a:headEnd type="none" w="sm" len="sm"/>
            <a:tailEnd type="none" w="sm" len="sm"/>
          </a:ln>
        </p:spPr>
      </p:cxnSp>
      <p:cxnSp>
        <p:nvCxnSpPr>
          <p:cNvPr id="1151" name="Google Shape;1151;p18"/>
          <p:cNvCxnSpPr/>
          <p:nvPr/>
        </p:nvCxnSpPr>
        <p:spPr>
          <a:xfrm>
            <a:off x="7847215" y="4138047"/>
            <a:ext cx="382385" cy="0"/>
          </a:xfrm>
          <a:prstGeom prst="straightConnector1">
            <a:avLst/>
          </a:prstGeom>
          <a:noFill/>
          <a:ln w="38100" cap="flat" cmpd="sng">
            <a:solidFill>
              <a:schemeClr val="accent1"/>
            </a:solidFill>
            <a:prstDash val="solid"/>
            <a:round/>
            <a:headEnd type="none" w="sm" len="sm"/>
            <a:tailEnd type="triangle" w="med" len="med"/>
          </a:ln>
        </p:spPr>
      </p:cxnSp>
      <p:cxnSp>
        <p:nvCxnSpPr>
          <p:cNvPr id="1152" name="Google Shape;1152;p18"/>
          <p:cNvCxnSpPr/>
          <p:nvPr/>
        </p:nvCxnSpPr>
        <p:spPr>
          <a:xfrm rot="10800000" flipH="1">
            <a:off x="3832412" y="1069383"/>
            <a:ext cx="4397188" cy="278970"/>
          </a:xfrm>
          <a:prstGeom prst="straightConnector1">
            <a:avLst/>
          </a:prstGeom>
          <a:noFill/>
          <a:ln w="38100" cap="flat" cmpd="sng">
            <a:solidFill>
              <a:schemeClr val="accent1"/>
            </a:solidFill>
            <a:prstDash val="solid"/>
            <a:round/>
            <a:headEnd type="triangle" w="med" len="med"/>
            <a:tailEnd type="triangle" w="med" len="med"/>
          </a:ln>
        </p:spPr>
      </p:cxnSp>
      <p:cxnSp>
        <p:nvCxnSpPr>
          <p:cNvPr id="1153" name="Google Shape;1153;p18"/>
          <p:cNvCxnSpPr/>
          <p:nvPr/>
        </p:nvCxnSpPr>
        <p:spPr>
          <a:xfrm rot="10800000">
            <a:off x="3847910" y="1022889"/>
            <a:ext cx="445120" cy="0"/>
          </a:xfrm>
          <a:prstGeom prst="straightConnector1">
            <a:avLst/>
          </a:prstGeom>
          <a:noFill/>
          <a:ln w="38100" cap="flat" cmpd="sng">
            <a:solidFill>
              <a:schemeClr val="accent1"/>
            </a:solidFill>
            <a:prstDash val="dot"/>
            <a:round/>
            <a:headEnd type="none" w="sm" len="sm"/>
            <a:tailEnd type="triangle" w="med" len="med"/>
          </a:ln>
        </p:spPr>
      </p:cxnSp>
      <p:cxnSp>
        <p:nvCxnSpPr>
          <p:cNvPr id="1154" name="Google Shape;1154;p18"/>
          <p:cNvCxnSpPr/>
          <p:nvPr/>
        </p:nvCxnSpPr>
        <p:spPr>
          <a:xfrm>
            <a:off x="4293030" y="1016548"/>
            <a:ext cx="1" cy="2904527"/>
          </a:xfrm>
          <a:prstGeom prst="straightConnector1">
            <a:avLst/>
          </a:prstGeom>
          <a:noFill/>
          <a:ln w="38100" cap="flat" cmpd="sng">
            <a:solidFill>
              <a:schemeClr val="accent1"/>
            </a:solidFill>
            <a:prstDash val="dot"/>
            <a:round/>
            <a:headEnd type="none" w="sm" len="sm"/>
            <a:tailEnd type="none" w="sm" len="sm"/>
          </a:ln>
        </p:spPr>
      </p:cxnSp>
      <p:cxnSp>
        <p:nvCxnSpPr>
          <p:cNvPr id="1155" name="Google Shape;1155;p18"/>
          <p:cNvCxnSpPr/>
          <p:nvPr/>
        </p:nvCxnSpPr>
        <p:spPr>
          <a:xfrm rot="10800000">
            <a:off x="3832412" y="3921075"/>
            <a:ext cx="445120" cy="0"/>
          </a:xfrm>
          <a:prstGeom prst="straightConnector1">
            <a:avLst/>
          </a:prstGeom>
          <a:noFill/>
          <a:ln w="38100" cap="flat" cmpd="sng">
            <a:solidFill>
              <a:schemeClr val="accent1"/>
            </a:solidFill>
            <a:prstDash val="dot"/>
            <a:round/>
            <a:headEnd type="none" w="sm" len="sm"/>
            <a:tailEnd type="triangle" w="med" len="med"/>
          </a:ln>
        </p:spPr>
      </p:cxnSp>
      <p:cxnSp>
        <p:nvCxnSpPr>
          <p:cNvPr id="1156" name="Google Shape;1156;p18"/>
          <p:cNvCxnSpPr/>
          <p:nvPr/>
        </p:nvCxnSpPr>
        <p:spPr>
          <a:xfrm rot="10800000" flipH="1">
            <a:off x="3847910" y="1348353"/>
            <a:ext cx="4381690" cy="666427"/>
          </a:xfrm>
          <a:prstGeom prst="straightConnector1">
            <a:avLst/>
          </a:prstGeom>
          <a:noFill/>
          <a:ln w="38100" cap="flat" cmpd="sng">
            <a:solidFill>
              <a:schemeClr val="accent1"/>
            </a:solidFill>
            <a:prstDash val="solid"/>
            <a:round/>
            <a:headEnd type="triangle" w="med" len="med"/>
            <a:tailEnd type="triangle" w="med" len="med"/>
          </a:ln>
        </p:spPr>
      </p:cxnSp>
      <p:cxnSp>
        <p:nvCxnSpPr>
          <p:cNvPr id="1157" name="Google Shape;1157;p18"/>
          <p:cNvCxnSpPr/>
          <p:nvPr/>
        </p:nvCxnSpPr>
        <p:spPr>
          <a:xfrm flipH="1">
            <a:off x="4664990" y="1906292"/>
            <a:ext cx="15498" cy="3668435"/>
          </a:xfrm>
          <a:prstGeom prst="straightConnector1">
            <a:avLst/>
          </a:prstGeom>
          <a:noFill/>
          <a:ln w="38100" cap="flat" cmpd="sng">
            <a:solidFill>
              <a:schemeClr val="accent1"/>
            </a:solidFill>
            <a:prstDash val="solid"/>
            <a:round/>
            <a:headEnd type="none" w="sm" len="sm"/>
            <a:tailEnd type="none" w="sm" len="sm"/>
          </a:ln>
        </p:spPr>
      </p:cxnSp>
      <p:cxnSp>
        <p:nvCxnSpPr>
          <p:cNvPr id="1158" name="Google Shape;1158;p18"/>
          <p:cNvCxnSpPr/>
          <p:nvPr/>
        </p:nvCxnSpPr>
        <p:spPr>
          <a:xfrm rot="10800000">
            <a:off x="3847910" y="5579387"/>
            <a:ext cx="817080" cy="0"/>
          </a:xfrm>
          <a:prstGeom prst="straightConnector1">
            <a:avLst/>
          </a:prstGeom>
          <a:noFill/>
          <a:ln w="38100" cap="flat" cmpd="sng">
            <a:solidFill>
              <a:schemeClr val="accent1"/>
            </a:solidFill>
            <a:prstDash val="solid"/>
            <a:round/>
            <a:headEnd type="none" w="sm" len="sm"/>
            <a:tailEnd type="triangle" w="med" len="med"/>
          </a:ln>
        </p:spPr>
      </p:cxnSp>
      <p:cxnSp>
        <p:nvCxnSpPr>
          <p:cNvPr id="1159" name="Google Shape;1159;p18"/>
          <p:cNvCxnSpPr/>
          <p:nvPr/>
        </p:nvCxnSpPr>
        <p:spPr>
          <a:xfrm rot="10800000">
            <a:off x="3847910" y="5249263"/>
            <a:ext cx="4381690" cy="485111"/>
          </a:xfrm>
          <a:prstGeom prst="straightConnector1">
            <a:avLst/>
          </a:prstGeom>
          <a:noFill/>
          <a:ln w="38100" cap="flat" cmpd="sng">
            <a:solidFill>
              <a:schemeClr val="accent1"/>
            </a:solidFill>
            <a:prstDash val="solid"/>
            <a:round/>
            <a:headEnd type="triangle" w="med" len="med"/>
            <a:tailEnd type="triangle" w="med" len="med"/>
          </a:ln>
        </p:spPr>
      </p:cxnSp>
      <p:cxnSp>
        <p:nvCxnSpPr>
          <p:cNvPr id="1160" name="Google Shape;1160;p18"/>
          <p:cNvCxnSpPr>
            <a:endCxn id="1148" idx="1"/>
          </p:cNvCxnSpPr>
          <p:nvPr/>
        </p:nvCxnSpPr>
        <p:spPr>
          <a:xfrm>
            <a:off x="3847800" y="4277574"/>
            <a:ext cx="4381800" cy="510900"/>
          </a:xfrm>
          <a:prstGeom prst="straightConnector1">
            <a:avLst/>
          </a:prstGeom>
          <a:noFill/>
          <a:ln w="38100" cap="flat" cmpd="sng">
            <a:solidFill>
              <a:schemeClr val="accent1"/>
            </a:solidFill>
            <a:prstDash val="dot"/>
            <a:round/>
            <a:headEnd type="triangle" w="med" len="med"/>
            <a:tailEnd type="triangle" w="med" len="med"/>
          </a:ln>
        </p:spPr>
      </p:cxnSp>
      <p:cxnSp>
        <p:nvCxnSpPr>
          <p:cNvPr id="1161" name="Google Shape;1161;p18"/>
          <p:cNvCxnSpPr/>
          <p:nvPr/>
        </p:nvCxnSpPr>
        <p:spPr>
          <a:xfrm rot="10800000" flipH="1">
            <a:off x="3847910" y="5439906"/>
            <a:ext cx="4381690" cy="778788"/>
          </a:xfrm>
          <a:prstGeom prst="straightConnector1">
            <a:avLst/>
          </a:prstGeom>
          <a:noFill/>
          <a:ln w="38100" cap="flat" cmpd="sng">
            <a:solidFill>
              <a:schemeClr val="accent1"/>
            </a:solidFill>
            <a:prstDash val="dash"/>
            <a:round/>
            <a:headEnd type="triangle" w="med" len="med"/>
            <a:tailEnd type="triangle" w="med" len="med"/>
          </a:ln>
        </p:spPr>
      </p:cxnSp>
      <p:cxnSp>
        <p:nvCxnSpPr>
          <p:cNvPr id="1162" name="Google Shape;1162;p18"/>
          <p:cNvCxnSpPr/>
          <p:nvPr/>
        </p:nvCxnSpPr>
        <p:spPr>
          <a:xfrm rot="10800000" flipH="1">
            <a:off x="3847910" y="1675442"/>
            <a:ext cx="4381690" cy="2927555"/>
          </a:xfrm>
          <a:prstGeom prst="straightConnector1">
            <a:avLst/>
          </a:prstGeom>
          <a:noFill/>
          <a:ln w="38100" cap="flat" cmpd="sng">
            <a:solidFill>
              <a:schemeClr val="accent1"/>
            </a:solidFill>
            <a:prstDash val="solid"/>
            <a:round/>
            <a:headEnd type="triangle" w="med" len="med"/>
            <a:tailEnd type="triangle" w="med" len="med"/>
          </a:ln>
        </p:spPr>
      </p:cxnSp>
      <p:cxnSp>
        <p:nvCxnSpPr>
          <p:cNvPr id="1163" name="Google Shape;1163;p18"/>
          <p:cNvCxnSpPr/>
          <p:nvPr/>
        </p:nvCxnSpPr>
        <p:spPr>
          <a:xfrm rot="10800000" flipH="1">
            <a:off x="3847910" y="2014780"/>
            <a:ext cx="4381690" cy="325464"/>
          </a:xfrm>
          <a:prstGeom prst="straightConnector1">
            <a:avLst/>
          </a:prstGeom>
          <a:noFill/>
          <a:ln w="38100" cap="flat" cmpd="sng">
            <a:solidFill>
              <a:schemeClr val="accent1"/>
            </a:solidFill>
            <a:prstDash val="solid"/>
            <a:round/>
            <a:headEnd type="triangle" w="med" len="med"/>
            <a:tailEnd type="triangle" w="med" len="med"/>
          </a:ln>
        </p:spPr>
      </p:cxnSp>
      <p:cxnSp>
        <p:nvCxnSpPr>
          <p:cNvPr id="1164" name="Google Shape;1164;p18"/>
          <p:cNvCxnSpPr/>
          <p:nvPr/>
        </p:nvCxnSpPr>
        <p:spPr>
          <a:xfrm rot="10800000" flipH="1">
            <a:off x="3847910" y="2340244"/>
            <a:ext cx="4381690" cy="4229889"/>
          </a:xfrm>
          <a:prstGeom prst="straightConnector1">
            <a:avLst/>
          </a:prstGeom>
          <a:noFill/>
          <a:ln w="38100" cap="flat" cmpd="sng">
            <a:solidFill>
              <a:schemeClr val="accent1"/>
            </a:solidFill>
            <a:prstDash val="dot"/>
            <a:round/>
            <a:headEnd type="triangle" w="med" len="med"/>
            <a:tailEnd type="triangle" w="med" len="med"/>
          </a:ln>
        </p:spPr>
      </p:cxnSp>
      <p:cxnSp>
        <p:nvCxnSpPr>
          <p:cNvPr id="1165" name="Google Shape;1165;p18"/>
          <p:cNvCxnSpPr/>
          <p:nvPr/>
        </p:nvCxnSpPr>
        <p:spPr>
          <a:xfrm flipH="1">
            <a:off x="9515959" y="2235880"/>
            <a:ext cx="6482" cy="1005073"/>
          </a:xfrm>
          <a:prstGeom prst="straightConnector1">
            <a:avLst/>
          </a:prstGeom>
          <a:noFill/>
          <a:ln w="9525" cap="rnd" cmpd="sng">
            <a:solidFill>
              <a:schemeClr val="accent1"/>
            </a:solidFill>
            <a:prstDash val="solid"/>
            <a:round/>
            <a:headEnd type="none" w="sm" len="sm"/>
            <a:tailEnd type="none" w="sm" len="sm"/>
          </a:ln>
        </p:spPr>
      </p:cxnSp>
      <p:cxnSp>
        <p:nvCxnSpPr>
          <p:cNvPr id="1166" name="Google Shape;1166;p18"/>
          <p:cNvCxnSpPr/>
          <p:nvPr/>
        </p:nvCxnSpPr>
        <p:spPr>
          <a:xfrm rot="10800000">
            <a:off x="9329980" y="2340244"/>
            <a:ext cx="185979" cy="0"/>
          </a:xfrm>
          <a:prstGeom prst="straightConnector1">
            <a:avLst/>
          </a:prstGeom>
          <a:noFill/>
          <a:ln w="9525" cap="rnd" cmpd="sng">
            <a:solidFill>
              <a:schemeClr val="accent1"/>
            </a:solidFill>
            <a:prstDash val="solid"/>
            <a:round/>
            <a:headEnd type="none" w="sm" len="sm"/>
            <a:tailEnd type="triangle" w="med" len="med"/>
          </a:ln>
        </p:spPr>
      </p:cxnSp>
      <p:cxnSp>
        <p:nvCxnSpPr>
          <p:cNvPr id="1167" name="Google Shape;1167;p18"/>
          <p:cNvCxnSpPr/>
          <p:nvPr/>
        </p:nvCxnSpPr>
        <p:spPr>
          <a:xfrm>
            <a:off x="9525687" y="2235880"/>
            <a:ext cx="158292" cy="0"/>
          </a:xfrm>
          <a:prstGeom prst="straightConnector1">
            <a:avLst/>
          </a:prstGeom>
          <a:noFill/>
          <a:ln w="9525" cap="rnd" cmpd="sng">
            <a:solidFill>
              <a:schemeClr val="accent1"/>
            </a:solidFill>
            <a:prstDash val="solid"/>
            <a:round/>
            <a:headEnd type="none" w="sm" len="sm"/>
            <a:tailEnd type="triangle" w="med" len="med"/>
          </a:ln>
        </p:spPr>
      </p:cxnSp>
      <p:cxnSp>
        <p:nvCxnSpPr>
          <p:cNvPr id="1168" name="Google Shape;1168;p18"/>
          <p:cNvCxnSpPr/>
          <p:nvPr/>
        </p:nvCxnSpPr>
        <p:spPr>
          <a:xfrm>
            <a:off x="9525687" y="2501646"/>
            <a:ext cx="158292" cy="0"/>
          </a:xfrm>
          <a:prstGeom prst="straightConnector1">
            <a:avLst/>
          </a:prstGeom>
          <a:noFill/>
          <a:ln w="9525" cap="rnd" cmpd="sng">
            <a:solidFill>
              <a:schemeClr val="accent1"/>
            </a:solidFill>
            <a:prstDash val="solid"/>
            <a:round/>
            <a:headEnd type="none" w="sm" len="sm"/>
            <a:tailEnd type="triangle" w="med" len="med"/>
          </a:ln>
        </p:spPr>
      </p:cxnSp>
      <p:cxnSp>
        <p:nvCxnSpPr>
          <p:cNvPr id="1169" name="Google Shape;1169;p18"/>
          <p:cNvCxnSpPr/>
          <p:nvPr/>
        </p:nvCxnSpPr>
        <p:spPr>
          <a:xfrm>
            <a:off x="9522441" y="2741598"/>
            <a:ext cx="158292" cy="0"/>
          </a:xfrm>
          <a:prstGeom prst="straightConnector1">
            <a:avLst/>
          </a:prstGeom>
          <a:noFill/>
          <a:ln w="9525" cap="rnd" cmpd="sng">
            <a:solidFill>
              <a:schemeClr val="accent1"/>
            </a:solidFill>
            <a:prstDash val="solid"/>
            <a:round/>
            <a:headEnd type="none" w="sm" len="sm"/>
            <a:tailEnd type="triangle" w="med" len="med"/>
          </a:ln>
        </p:spPr>
      </p:cxnSp>
      <p:cxnSp>
        <p:nvCxnSpPr>
          <p:cNvPr id="1170" name="Google Shape;1170;p18"/>
          <p:cNvCxnSpPr/>
          <p:nvPr/>
        </p:nvCxnSpPr>
        <p:spPr>
          <a:xfrm>
            <a:off x="9525687" y="2997761"/>
            <a:ext cx="158292" cy="0"/>
          </a:xfrm>
          <a:prstGeom prst="straightConnector1">
            <a:avLst/>
          </a:prstGeom>
          <a:noFill/>
          <a:ln w="9525" cap="rnd" cmpd="sng">
            <a:solidFill>
              <a:schemeClr val="accent1"/>
            </a:solidFill>
            <a:prstDash val="solid"/>
            <a:round/>
            <a:headEnd type="none" w="sm" len="sm"/>
            <a:tailEnd type="triangle" w="med" len="med"/>
          </a:ln>
        </p:spPr>
      </p:cxnSp>
      <p:cxnSp>
        <p:nvCxnSpPr>
          <p:cNvPr id="1171" name="Google Shape;1171;p18"/>
          <p:cNvCxnSpPr/>
          <p:nvPr/>
        </p:nvCxnSpPr>
        <p:spPr>
          <a:xfrm>
            <a:off x="9525687" y="3240953"/>
            <a:ext cx="158292" cy="0"/>
          </a:xfrm>
          <a:prstGeom prst="straightConnector1">
            <a:avLst/>
          </a:prstGeom>
          <a:noFill/>
          <a:ln w="9525" cap="rnd" cmpd="sng">
            <a:solidFill>
              <a:schemeClr val="accent1"/>
            </a:solidFill>
            <a:prstDash val="solid"/>
            <a:round/>
            <a:headEnd type="none" w="sm" len="sm"/>
            <a:tailEnd type="triangle" w="med" len="med"/>
          </a:ln>
        </p:spPr>
      </p:cxnSp>
      <p:sp>
        <p:nvSpPr>
          <p:cNvPr id="1172" name="Google Shape;1172;p18"/>
          <p:cNvSpPr/>
          <p:nvPr/>
        </p:nvSpPr>
        <p:spPr>
          <a:xfrm>
            <a:off x="376518" y="3574531"/>
            <a:ext cx="89639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entury Gothic"/>
              <a:buNone/>
            </a:pPr>
            <a:r>
              <a:rPr lang="en-GB" sz="2000" b="1" i="0" u="none" strike="noStrike" cap="none">
                <a:solidFill>
                  <a:srgbClr val="000000"/>
                </a:solidFill>
                <a:latin typeface="Century Gothic"/>
                <a:ea typeface="Century Gothic"/>
                <a:cs typeface="Century Gothic"/>
                <a:sym typeface="Century Gothic"/>
              </a:rPr>
              <a:t>Lucas</a:t>
            </a:r>
            <a:endParaRPr/>
          </a:p>
        </p:txBody>
      </p:sp>
      <p:sp>
        <p:nvSpPr>
          <p:cNvPr id="1173" name="Google Shape;1173;p18"/>
          <p:cNvSpPr txBox="1"/>
          <p:nvPr/>
        </p:nvSpPr>
        <p:spPr>
          <a:xfrm>
            <a:off x="1310337" y="1444553"/>
            <a:ext cx="3354653" cy="584775"/>
          </a:xfrm>
          <a:prstGeom prst="rect">
            <a:avLst/>
          </a:prstGeom>
          <a:solidFill>
            <a:schemeClr val="lt1"/>
          </a:solid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entury Gothic"/>
              <a:buNone/>
            </a:pPr>
            <a:r>
              <a:rPr lang="en-GB" sz="3200" b="1" i="0" u="none" strike="noStrike" cap="none">
                <a:solidFill>
                  <a:srgbClr val="000000"/>
                </a:solidFill>
                <a:latin typeface="Century Gothic"/>
                <a:ea typeface="Century Gothic"/>
                <a:cs typeface="Century Gothic"/>
                <a:sym typeface="Century Gothic"/>
              </a:rPr>
              <a:t>DISCIPULADO</a:t>
            </a:r>
            <a:endParaRPr sz="1800" b="1" i="0" u="none" strike="noStrike" cap="none">
              <a:solidFill>
                <a:srgbClr val="000000"/>
              </a:solidFill>
              <a:latin typeface="Century Gothic"/>
              <a:ea typeface="Century Gothic"/>
              <a:cs typeface="Century Gothic"/>
              <a:sym typeface="Century Gothic"/>
            </a:endParaRPr>
          </a:p>
        </p:txBody>
      </p:sp>
      <p:sp>
        <p:nvSpPr>
          <p:cNvPr id="1174" name="Google Shape;1174;p18"/>
          <p:cNvSpPr txBox="1"/>
          <p:nvPr/>
        </p:nvSpPr>
        <p:spPr>
          <a:xfrm>
            <a:off x="8040899" y="1444553"/>
            <a:ext cx="2760133" cy="584775"/>
          </a:xfrm>
          <a:prstGeom prst="rect">
            <a:avLst/>
          </a:prstGeom>
          <a:solidFill>
            <a:schemeClr val="lt1"/>
          </a:solid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entury Gothic"/>
              <a:buNone/>
            </a:pPr>
            <a:r>
              <a:rPr lang="en-GB" sz="3200" b="1" i="0" u="none" strike="noStrike" cap="none">
                <a:solidFill>
                  <a:srgbClr val="000000"/>
                </a:solidFill>
                <a:latin typeface="Century Gothic"/>
                <a:ea typeface="Century Gothic"/>
                <a:cs typeface="Century Gothic"/>
                <a:sym typeface="Century Gothic"/>
              </a:rPr>
              <a:t>SEÑALES</a:t>
            </a:r>
            <a:endParaRPr sz="1800" b="1" i="0" u="none" strike="noStrike" cap="none">
              <a:solidFill>
                <a:srgbClr val="000000"/>
              </a:solidFill>
              <a:latin typeface="Century Gothic"/>
              <a:ea typeface="Century Gothic"/>
              <a:cs typeface="Century Gothic"/>
              <a:sym typeface="Century Gothic"/>
            </a:endParaRPr>
          </a:p>
        </p:txBody>
      </p:sp>
      <p:sp>
        <p:nvSpPr>
          <p:cNvPr id="1175" name="Google Shape;1175;p18"/>
          <p:cNvSpPr txBox="1"/>
          <p:nvPr/>
        </p:nvSpPr>
        <p:spPr>
          <a:xfrm>
            <a:off x="1293402" y="4966685"/>
            <a:ext cx="2760133" cy="584775"/>
          </a:xfrm>
          <a:prstGeom prst="rect">
            <a:avLst/>
          </a:prstGeom>
          <a:solidFill>
            <a:schemeClr val="lt1"/>
          </a:solid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entury Gothic"/>
              <a:buNone/>
            </a:pPr>
            <a:r>
              <a:rPr lang="en-GB" sz="3200" b="1" i="0" u="none" strike="noStrike" cap="none">
                <a:solidFill>
                  <a:srgbClr val="000000"/>
                </a:solidFill>
                <a:latin typeface="Century Gothic"/>
                <a:ea typeface="Century Gothic"/>
                <a:cs typeface="Century Gothic"/>
                <a:sym typeface="Century Gothic"/>
              </a:rPr>
              <a:t>TESTIFICAR</a:t>
            </a:r>
            <a:endParaRPr sz="1800" b="1" i="0" u="none" strike="noStrike" cap="none">
              <a:solidFill>
                <a:srgbClr val="000000"/>
              </a:solidFill>
              <a:latin typeface="Century Gothic"/>
              <a:ea typeface="Century Gothic"/>
              <a:cs typeface="Century Gothic"/>
              <a:sym typeface="Century Gothic"/>
            </a:endParaRPr>
          </a:p>
        </p:txBody>
      </p:sp>
      <p:sp>
        <p:nvSpPr>
          <p:cNvPr id="1176" name="Google Shape;1176;p18"/>
          <p:cNvSpPr txBox="1"/>
          <p:nvPr/>
        </p:nvSpPr>
        <p:spPr>
          <a:xfrm>
            <a:off x="7986555" y="4966684"/>
            <a:ext cx="2760133" cy="584775"/>
          </a:xfrm>
          <a:prstGeom prst="rect">
            <a:avLst/>
          </a:prstGeom>
          <a:solidFill>
            <a:schemeClr val="lt1"/>
          </a:solid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entury Gothic"/>
              <a:buNone/>
            </a:pPr>
            <a:r>
              <a:rPr lang="en-GB" sz="3200" b="1" i="0" u="none" strike="noStrike" cap="none">
                <a:solidFill>
                  <a:srgbClr val="000000"/>
                </a:solidFill>
                <a:latin typeface="Century Gothic"/>
                <a:ea typeface="Century Gothic"/>
                <a:cs typeface="Century Gothic"/>
                <a:sym typeface="Century Gothic"/>
              </a:rPr>
              <a:t>ENVIAR</a:t>
            </a:r>
            <a:endParaRPr sz="1800" b="1" i="0" u="none" strike="noStrike" cap="none">
              <a:solidFill>
                <a:srgbClr val="000000"/>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3600"/>
              <a:buFont typeface="Quattrocento Sans"/>
              <a:buNone/>
            </a:pPr>
            <a:r>
              <a:rPr lang="en-GB" b="1">
                <a:solidFill>
                  <a:srgbClr val="FFFF00"/>
                </a:solidFill>
                <a:latin typeface="Quattrocento Sans"/>
                <a:ea typeface="Quattrocento Sans"/>
                <a:cs typeface="Quattrocento Sans"/>
                <a:sym typeface="Quattrocento Sans"/>
              </a:rPr>
              <a:t>Lucas 4.16-22 </a:t>
            </a:r>
            <a:r>
              <a:rPr lang="en-GB" sz="2800" b="1">
                <a:solidFill>
                  <a:srgbClr val="FFFF00"/>
                </a:solidFill>
                <a:latin typeface="Quattrocento Sans"/>
                <a:ea typeface="Quattrocento Sans"/>
                <a:cs typeface="Quattrocento Sans"/>
                <a:sym typeface="Quattrocento Sans"/>
              </a:rPr>
              <a:t>[RVA] </a:t>
            </a:r>
            <a:endParaRPr b="1">
              <a:solidFill>
                <a:srgbClr val="FFFF00"/>
              </a:solidFill>
              <a:latin typeface="Quattrocento Sans"/>
              <a:ea typeface="Quattrocento Sans"/>
              <a:cs typeface="Quattrocento Sans"/>
              <a:sym typeface="Quattrocento Sans"/>
            </a:endParaRPr>
          </a:p>
        </p:txBody>
      </p:sp>
      <p:sp>
        <p:nvSpPr>
          <p:cNvPr id="1182" name="Google Shape;1182;p19"/>
          <p:cNvSpPr txBox="1">
            <a:spLocks noGrp="1"/>
          </p:cNvSpPr>
          <p:nvPr>
            <p:ph type="body" idx="1"/>
          </p:nvPr>
        </p:nvSpPr>
        <p:spPr>
          <a:xfrm>
            <a:off x="1154954" y="2409750"/>
            <a:ext cx="10624800" cy="341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GB" sz="2400" b="1"/>
              <a:t>  “Fue a Nazaret, donde se había criado y, conforme a su costumbre, el día sábado entró en la sinagoga y se levantó para leer. Se le entregó el rollo del profeta Isaías; y cuando abrió el rollo encontró el lugar donde estaba escrito:</a:t>
            </a:r>
            <a:endParaRPr/>
          </a:p>
          <a:p>
            <a:pPr marL="0" lvl="0" indent="0" algn="l" rtl="0">
              <a:spcBef>
                <a:spcPts val="1000"/>
              </a:spcBef>
              <a:spcAft>
                <a:spcPts val="0"/>
              </a:spcAft>
              <a:buSzPts val="1920"/>
              <a:buNone/>
            </a:pPr>
            <a:endParaRPr sz="2400" b="1"/>
          </a:p>
          <a:p>
            <a:pPr marL="0" lvl="0" indent="0" algn="l" rtl="0">
              <a:spcBef>
                <a:spcPts val="0"/>
              </a:spcBef>
              <a:spcAft>
                <a:spcPts val="0"/>
              </a:spcAft>
              <a:buSzPts val="1920"/>
              <a:buNone/>
            </a:pPr>
            <a:r>
              <a:rPr lang="en-GB" sz="2400" b="1"/>
              <a:t>“El Espíritu del Señor</a:t>
            </a:r>
            <a:endParaRPr/>
          </a:p>
          <a:p>
            <a:pPr marL="0" lvl="0" indent="0" algn="l" rtl="0">
              <a:spcBef>
                <a:spcPts val="0"/>
              </a:spcBef>
              <a:spcAft>
                <a:spcPts val="0"/>
              </a:spcAft>
              <a:buSzPts val="1920"/>
              <a:buNone/>
            </a:pPr>
            <a:r>
              <a:rPr lang="en-GB" sz="2400" b="1"/>
              <a:t>está sobre mí,</a:t>
            </a:r>
            <a:endParaRPr/>
          </a:p>
          <a:p>
            <a:pPr marL="0" lvl="0" indent="0" algn="l" rtl="0">
              <a:spcBef>
                <a:spcPts val="0"/>
              </a:spcBef>
              <a:spcAft>
                <a:spcPts val="0"/>
              </a:spcAft>
              <a:buSzPts val="1920"/>
              <a:buNone/>
            </a:pPr>
            <a:r>
              <a:rPr lang="en-GB" sz="2400" b="1"/>
              <a:t>porque me ha ungido para anunciar buenas nuevas a los pobres;</a:t>
            </a:r>
            <a:endParaRPr/>
          </a:p>
          <a:p>
            <a:pPr marL="0" lvl="0" indent="0" algn="l" rtl="0">
              <a:spcBef>
                <a:spcPts val="0"/>
              </a:spcBef>
              <a:spcAft>
                <a:spcPts val="0"/>
              </a:spcAft>
              <a:buSzPts val="1920"/>
              <a:buNone/>
            </a:pPr>
            <a:r>
              <a:rPr lang="en-GB" sz="2400" b="1"/>
              <a:t>me ha enviado para proclamar</a:t>
            </a:r>
            <a:endParaRPr/>
          </a:p>
          <a:p>
            <a:pPr marL="0" lvl="0" indent="0" algn="l" rtl="0">
              <a:spcBef>
                <a:spcPts val="0"/>
              </a:spcBef>
              <a:spcAft>
                <a:spcPts val="0"/>
              </a:spcAft>
              <a:buSzPts val="1920"/>
              <a:buNone/>
            </a:pPr>
            <a:r>
              <a:rPr lang="en-GB" sz="2400" b="1"/>
              <a:t>libertad a los cautivos</a:t>
            </a:r>
            <a:br>
              <a:rPr lang="en-GB" sz="2400" b="1"/>
            </a:br>
            <a:r>
              <a:rPr lang="en-GB" sz="2400" b="1"/>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3600"/>
              <a:buFont typeface="Quattrocento Sans"/>
              <a:buNone/>
            </a:pPr>
            <a:r>
              <a:rPr lang="en-GB" b="1">
                <a:solidFill>
                  <a:srgbClr val="FFFF00"/>
                </a:solidFill>
                <a:latin typeface="Quattrocento Sans"/>
                <a:ea typeface="Quattrocento Sans"/>
                <a:cs typeface="Quattrocento Sans"/>
                <a:sym typeface="Quattrocento Sans"/>
              </a:rPr>
              <a:t>Lucas 4.16-22 </a:t>
            </a:r>
            <a:r>
              <a:rPr lang="en-GB" sz="2800" b="1">
                <a:solidFill>
                  <a:srgbClr val="FFFF00"/>
                </a:solidFill>
                <a:latin typeface="Quattrocento Sans"/>
                <a:ea typeface="Quattrocento Sans"/>
                <a:cs typeface="Quattrocento Sans"/>
                <a:sym typeface="Quattrocento Sans"/>
              </a:rPr>
              <a:t>[RVA] </a:t>
            </a:r>
            <a:endParaRPr b="1">
              <a:solidFill>
                <a:srgbClr val="FFFF00"/>
              </a:solidFill>
              <a:latin typeface="Quattrocento Sans"/>
              <a:ea typeface="Quattrocento Sans"/>
              <a:cs typeface="Quattrocento Sans"/>
              <a:sym typeface="Quattrocento Sans"/>
            </a:endParaRPr>
          </a:p>
        </p:txBody>
      </p:sp>
      <p:sp>
        <p:nvSpPr>
          <p:cNvPr id="1188" name="Google Shape;1188;p20"/>
          <p:cNvSpPr txBox="1">
            <a:spLocks noGrp="1"/>
          </p:cNvSpPr>
          <p:nvPr>
            <p:ph type="body" idx="1"/>
          </p:nvPr>
        </p:nvSpPr>
        <p:spPr>
          <a:xfrm>
            <a:off x="1154954" y="2400300"/>
            <a:ext cx="10624670" cy="361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GB" sz="2400" b="1"/>
              <a:t>y vista a los ciegos,</a:t>
            </a:r>
            <a:endParaRPr/>
          </a:p>
          <a:p>
            <a:pPr marL="0" lvl="0" indent="0" algn="l" rtl="0">
              <a:spcBef>
                <a:spcPts val="0"/>
              </a:spcBef>
              <a:spcAft>
                <a:spcPts val="0"/>
              </a:spcAft>
              <a:buSzPts val="1920"/>
              <a:buNone/>
            </a:pPr>
            <a:r>
              <a:rPr lang="en-GB" sz="2400" b="1"/>
              <a:t>para poner en libertad</a:t>
            </a:r>
            <a:endParaRPr/>
          </a:p>
          <a:p>
            <a:pPr marL="0" lvl="0" indent="0" algn="l" rtl="0">
              <a:spcBef>
                <a:spcPts val="0"/>
              </a:spcBef>
              <a:spcAft>
                <a:spcPts val="0"/>
              </a:spcAft>
              <a:buSzPts val="1920"/>
              <a:buNone/>
            </a:pPr>
            <a:r>
              <a:rPr lang="en-GB" sz="2400" b="1"/>
              <a:t>a los oprimidos</a:t>
            </a:r>
            <a:endParaRPr/>
          </a:p>
          <a:p>
            <a:pPr marL="0" lvl="0" indent="0" algn="l" rtl="0">
              <a:spcBef>
                <a:spcPts val="0"/>
              </a:spcBef>
              <a:spcAft>
                <a:spcPts val="0"/>
              </a:spcAft>
              <a:buSzPts val="1920"/>
              <a:buNone/>
            </a:pPr>
            <a:r>
              <a:rPr lang="en-GB" sz="2400" b="1"/>
              <a:t>y para proclamar</a:t>
            </a:r>
            <a:endParaRPr/>
          </a:p>
          <a:p>
            <a:pPr marL="0" lvl="0" indent="0" algn="l" rtl="0">
              <a:spcBef>
                <a:spcPts val="0"/>
              </a:spcBef>
              <a:spcAft>
                <a:spcPts val="0"/>
              </a:spcAft>
              <a:buSzPts val="1920"/>
              <a:buNone/>
            </a:pPr>
            <a:r>
              <a:rPr lang="en-GB" sz="2400" b="1"/>
              <a:t>el año agradable del Señor.</a:t>
            </a:r>
            <a:endParaRPr/>
          </a:p>
          <a:p>
            <a:pPr marL="0" lvl="0" indent="0" algn="l" rtl="0">
              <a:spcBef>
                <a:spcPts val="1000"/>
              </a:spcBef>
              <a:spcAft>
                <a:spcPts val="0"/>
              </a:spcAft>
              <a:buSzPts val="1920"/>
              <a:buNone/>
            </a:pPr>
            <a:r>
              <a:rPr lang="en-GB" sz="2400" b="1"/>
              <a:t>Después de enrollar el libro y devolverlo al ayudante, se sentó. Y los ojos de todos en la sinagoga estaban fijos en él. 21 Entonces comenzó a decirles: “Hoy se ha cumplido esta Escritura en los oídos de ustedes” Todos daban testimonio de él y estaban maravillados de las palabras de gracia que salían de su boca, y decían:¿No es este el hijo de José?”</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2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3600"/>
              <a:buFont typeface="Quattrocento Sans"/>
              <a:buNone/>
            </a:pPr>
            <a:r>
              <a:rPr lang="en-GB" b="1">
                <a:solidFill>
                  <a:srgbClr val="FFFF00"/>
                </a:solidFill>
                <a:latin typeface="Quattrocento Sans"/>
                <a:ea typeface="Quattrocento Sans"/>
                <a:cs typeface="Quattrocento Sans"/>
                <a:sym typeface="Quattrocento Sans"/>
              </a:rPr>
              <a:t>Hechos 1.4-8 </a:t>
            </a:r>
            <a:r>
              <a:rPr lang="en-GB" sz="2800" b="1">
                <a:solidFill>
                  <a:srgbClr val="FFFF00"/>
                </a:solidFill>
                <a:latin typeface="Quattrocento Sans"/>
                <a:ea typeface="Quattrocento Sans"/>
                <a:cs typeface="Quattrocento Sans"/>
                <a:sym typeface="Quattrocento Sans"/>
              </a:rPr>
              <a:t>[RVA] </a:t>
            </a:r>
            <a:endParaRPr b="1">
              <a:solidFill>
                <a:srgbClr val="FFFF00"/>
              </a:solidFill>
              <a:latin typeface="Quattrocento Sans"/>
              <a:ea typeface="Quattrocento Sans"/>
              <a:cs typeface="Quattrocento Sans"/>
              <a:sym typeface="Quattrocento Sans"/>
            </a:endParaRPr>
          </a:p>
        </p:txBody>
      </p:sp>
      <p:sp>
        <p:nvSpPr>
          <p:cNvPr id="1194" name="Google Shape;1194;p21"/>
          <p:cNvSpPr txBox="1">
            <a:spLocks noGrp="1"/>
          </p:cNvSpPr>
          <p:nvPr>
            <p:ph type="body" idx="1"/>
          </p:nvPr>
        </p:nvSpPr>
        <p:spPr>
          <a:xfrm>
            <a:off x="662940" y="2442136"/>
            <a:ext cx="11103236" cy="341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GB" sz="2400" b="1"/>
              <a:t>  “Y estando juntos, les mandó que no se fueran de Jerusalén, sino que esperaran el cumplimiento de la promesa del Padre, “de la cual me oyeron hablar; porque Juan, a la verdad, bautizó en agua, pero ustedes serán bautizados en el Espíritu Santo después de no muchos días” </a:t>
            </a:r>
            <a:endParaRPr/>
          </a:p>
          <a:p>
            <a:pPr marL="0" lvl="0" indent="0" algn="l" rtl="0">
              <a:spcBef>
                <a:spcPts val="1000"/>
              </a:spcBef>
              <a:spcAft>
                <a:spcPts val="0"/>
              </a:spcAft>
              <a:buSzPts val="1920"/>
              <a:buNone/>
            </a:pPr>
            <a:r>
              <a:rPr lang="en-GB" sz="2400" b="1"/>
              <a:t>  Por tanto, los que estaban reunidos le preguntaban diciendo: Señor, ¿restituirás el reino a Israel en este tiempo? Él les respondió: A ustedes no les toca saber ni los tiempos ni las ocasiones que el Padre dispuso por su propia autoridad. 8 Pero recibirán poder cuando el Espíritu Santo haya venido sobre ustedes, y me serán testigos en Jerusalén, en toda Judea, en Samaria y hasta lo último de la tierra”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2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4000"/>
              <a:buFont typeface="Quattrocento Sans"/>
              <a:buNone/>
            </a:pPr>
            <a:r>
              <a:rPr lang="en-GB" sz="4000" b="1">
                <a:solidFill>
                  <a:srgbClr val="FFFF00"/>
                </a:solidFill>
                <a:latin typeface="Quattrocento Sans"/>
                <a:ea typeface="Quattrocento Sans"/>
                <a:cs typeface="Quattrocento Sans"/>
                <a:sym typeface="Quattrocento Sans"/>
              </a:rPr>
              <a:t>La Gran Comision</a:t>
            </a:r>
            <a:r>
              <a:rPr lang="en-GB" sz="4000" b="1">
                <a:solidFill>
                  <a:schemeClr val="lt1"/>
                </a:solidFill>
                <a:latin typeface="Quattrocento Sans"/>
                <a:ea typeface="Quattrocento Sans"/>
                <a:cs typeface="Quattrocento Sans"/>
                <a:sym typeface="Quattrocento Sans"/>
              </a:rPr>
              <a:t>es</a:t>
            </a:r>
            <a:br>
              <a:rPr lang="en-GB" sz="4000" b="1">
                <a:solidFill>
                  <a:srgbClr val="FFFF00"/>
                </a:solidFill>
                <a:latin typeface="Quattrocento Sans"/>
                <a:ea typeface="Quattrocento Sans"/>
                <a:cs typeface="Quattrocento Sans"/>
                <a:sym typeface="Quattrocento Sans"/>
              </a:rPr>
            </a:br>
            <a:r>
              <a:rPr lang="en-GB" b="1">
                <a:solidFill>
                  <a:schemeClr val="lt1"/>
                </a:solidFill>
                <a:latin typeface="Quattrocento Sans"/>
                <a:ea typeface="Quattrocento Sans"/>
                <a:cs typeface="Quattrocento Sans"/>
                <a:sym typeface="Quattrocento Sans"/>
              </a:rPr>
              <a:t>Un resumen</a:t>
            </a:r>
            <a:endParaRPr b="1">
              <a:solidFill>
                <a:schemeClr val="lt1"/>
              </a:solidFill>
              <a:latin typeface="Quattrocento Sans"/>
              <a:ea typeface="Quattrocento Sans"/>
              <a:cs typeface="Quattrocento Sans"/>
              <a:sym typeface="Quattrocento Sans"/>
            </a:endParaRPr>
          </a:p>
        </p:txBody>
      </p:sp>
      <p:sp>
        <p:nvSpPr>
          <p:cNvPr id="1200" name="Google Shape;1200;p22"/>
          <p:cNvSpPr txBox="1">
            <a:spLocks noGrp="1"/>
          </p:cNvSpPr>
          <p:nvPr>
            <p:ph type="body" idx="1"/>
          </p:nvPr>
        </p:nvSpPr>
        <p:spPr>
          <a:xfrm>
            <a:off x="1154954" y="2603500"/>
            <a:ext cx="10222107" cy="3416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80"/>
              <a:buChar char="►"/>
            </a:pPr>
            <a:r>
              <a:rPr lang="en-GB" sz="3600" b="1" dirty="0"/>
              <a:t> Mateo 28.16-20 – </a:t>
            </a:r>
            <a:r>
              <a:rPr lang="en-GB" sz="3600" b="1" dirty="0" err="1"/>
              <a:t>Discipulado</a:t>
            </a:r>
            <a:endParaRPr sz="3600" b="1" dirty="0"/>
          </a:p>
          <a:p>
            <a:pPr marL="342900" lvl="0" indent="-342900" algn="l" rtl="0">
              <a:spcBef>
                <a:spcPts val="1000"/>
              </a:spcBef>
              <a:spcAft>
                <a:spcPts val="0"/>
              </a:spcAft>
              <a:buSzPts val="2880"/>
              <a:buChar char="►"/>
            </a:pPr>
            <a:r>
              <a:rPr lang="en-GB" sz="3600" b="1" dirty="0"/>
              <a:t> Marcos 1.1, 16.14-18 – </a:t>
            </a:r>
            <a:r>
              <a:rPr lang="en-GB" sz="3600" b="1" dirty="0" err="1"/>
              <a:t>Señales</a:t>
            </a:r>
            <a:r>
              <a:rPr lang="en-GB" sz="3600" b="1" dirty="0"/>
              <a:t> y </a:t>
            </a:r>
            <a:r>
              <a:rPr lang="en-GB" sz="3600" b="1" dirty="0" err="1"/>
              <a:t>maravillas</a:t>
            </a:r>
            <a:endParaRPr sz="3600" b="1" dirty="0"/>
          </a:p>
          <a:p>
            <a:pPr marL="342900" lvl="0" indent="-342900" algn="l" rtl="0">
              <a:spcBef>
                <a:spcPts val="1000"/>
              </a:spcBef>
              <a:spcAft>
                <a:spcPts val="0"/>
              </a:spcAft>
              <a:buSzPts val="2880"/>
              <a:buChar char="►"/>
            </a:pPr>
            <a:r>
              <a:rPr lang="en-GB" sz="3600" b="1" dirty="0"/>
              <a:t> Lucas 24.44-49 – </a:t>
            </a:r>
            <a:r>
              <a:rPr lang="en-GB" sz="3600" b="1" dirty="0" err="1"/>
              <a:t>Testigos</a:t>
            </a:r>
            <a:endParaRPr sz="3600" b="1" dirty="0"/>
          </a:p>
          <a:p>
            <a:pPr marL="342900" lvl="0" indent="-342900" algn="l" rtl="0">
              <a:spcBef>
                <a:spcPts val="1000"/>
              </a:spcBef>
              <a:spcAft>
                <a:spcPts val="0"/>
              </a:spcAft>
              <a:buSzPts val="2880"/>
              <a:buChar char="►"/>
            </a:pPr>
            <a:r>
              <a:rPr lang="en-GB" sz="3600" b="1" dirty="0"/>
              <a:t> Lucas 4.16-22 – </a:t>
            </a:r>
            <a:r>
              <a:rPr lang="en-GB" sz="3600" b="1" dirty="0" err="1"/>
              <a:t>Marginados</a:t>
            </a:r>
            <a:r>
              <a:rPr lang="en-GB" sz="3600" b="1" dirty="0"/>
              <a:t> / </a:t>
            </a:r>
            <a:r>
              <a:rPr lang="en-GB" sz="3600" b="1" dirty="0" err="1"/>
              <a:t>Oprimidos</a:t>
            </a:r>
            <a:r>
              <a:rPr lang="en-GB" sz="3600" b="1" dirty="0"/>
              <a:t> </a:t>
            </a:r>
            <a:endParaRPr dirty="0"/>
          </a:p>
          <a:p>
            <a:pPr marL="342900" lvl="0" indent="-342900" algn="l" rtl="0">
              <a:spcBef>
                <a:spcPts val="1000"/>
              </a:spcBef>
              <a:spcAft>
                <a:spcPts val="0"/>
              </a:spcAft>
              <a:buSzPts val="2880"/>
              <a:buChar char="►"/>
            </a:pPr>
            <a:r>
              <a:rPr lang="en-GB" sz="3600" b="1" dirty="0"/>
              <a:t>Juan 20.19-23 – </a:t>
            </a:r>
            <a:r>
              <a:rPr lang="en-GB" sz="3600" b="1" dirty="0" err="1"/>
              <a:t>Enviados</a:t>
            </a:r>
            <a:endParaRPr sz="3600" b="1" dirty="0"/>
          </a:p>
          <a:p>
            <a:pPr marL="342900" lvl="0" indent="-342900" algn="l" rtl="0">
              <a:spcBef>
                <a:spcPts val="1000"/>
              </a:spcBef>
              <a:spcAft>
                <a:spcPts val="0"/>
              </a:spcAft>
              <a:buSzPts val="2880"/>
              <a:buChar char="►"/>
            </a:pPr>
            <a:r>
              <a:rPr lang="en-GB" sz="3600" b="1" dirty="0"/>
              <a:t> Hechos1.4-8 – </a:t>
            </a:r>
            <a:r>
              <a:rPr lang="en-GB" sz="3600" b="1" dirty="0" err="1"/>
              <a:t>Testigos</a:t>
            </a:r>
            <a:r>
              <a:rPr lang="en-GB" sz="3600" b="1" dirty="0"/>
              <a:t>/ </a:t>
            </a:r>
            <a:r>
              <a:rPr lang="en-GB" sz="3600" b="1" dirty="0" err="1"/>
              <a:t>Espíritu</a:t>
            </a:r>
            <a:r>
              <a:rPr lang="en-GB" sz="3600" b="1" dirty="0"/>
              <a:t> Santo</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89"/>
        <p:cNvGrpSpPr/>
        <p:nvPr/>
      </p:nvGrpSpPr>
      <p:grpSpPr>
        <a:xfrm>
          <a:off x="0" y="0"/>
          <a:ext cx="0" cy="0"/>
          <a:chOff x="0" y="0"/>
          <a:chExt cx="0" cy="0"/>
        </a:xfrm>
      </p:grpSpPr>
      <p:pic>
        <p:nvPicPr>
          <p:cNvPr id="990" name="Google Shape;990;p2" descr="Villa María, Córdoba, Argentina | Eduardo | Flickr"/>
          <p:cNvPicPr preferRelativeResize="0"/>
          <p:nvPr/>
        </p:nvPicPr>
        <p:blipFill rotWithShape="1">
          <a:blip r:embed="rId3">
            <a:alphaModFix/>
          </a:blip>
          <a:srcRect b="15843"/>
          <a:stretch/>
        </p:blipFill>
        <p:spPr>
          <a:xfrm>
            <a:off x="1" y="-1"/>
            <a:ext cx="12272714" cy="6858001"/>
          </a:xfrm>
          <a:prstGeom prst="rect">
            <a:avLst/>
          </a:prstGeom>
          <a:noFill/>
          <a:ln>
            <a:noFill/>
          </a:ln>
        </p:spPr>
      </p:pic>
      <p:sp>
        <p:nvSpPr>
          <p:cNvPr id="991" name="Google Shape;991;p2"/>
          <p:cNvSpPr txBox="1"/>
          <p:nvPr/>
        </p:nvSpPr>
        <p:spPr>
          <a:xfrm>
            <a:off x="-663673" y="314454"/>
            <a:ext cx="13516897" cy="1226175"/>
          </a:xfrm>
          <a:prstGeom prst="rect">
            <a:avLst/>
          </a:prstGeom>
          <a:solidFill>
            <a:srgbClr val="FFFF00"/>
          </a:solidFill>
          <a:ln w="57150" cap="flat" cmpd="sng">
            <a:solidFill>
              <a:srgbClr val="000000"/>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B0F0"/>
              </a:buClr>
              <a:buSzPts val="4800"/>
              <a:buFont typeface="Open Sans"/>
              <a:buNone/>
            </a:pPr>
            <a:r>
              <a:rPr lang="en-GB" sz="4800" b="1" i="1">
                <a:solidFill>
                  <a:srgbClr val="00B0F0"/>
                </a:solidFill>
                <a:latin typeface="Open Sans"/>
                <a:ea typeface="Open Sans"/>
                <a:cs typeface="Open Sans"/>
                <a:sym typeface="Open Sans"/>
              </a:rPr>
              <a:t>Jornadas de Reflexión 2024</a:t>
            </a:r>
            <a:endParaRPr/>
          </a:p>
          <a:p>
            <a:pPr marL="0" marR="0" lvl="0" indent="0" algn="ctr" rtl="0">
              <a:lnSpc>
                <a:spcPct val="90000"/>
              </a:lnSpc>
              <a:spcBef>
                <a:spcPts val="0"/>
              </a:spcBef>
              <a:spcAft>
                <a:spcPts val="0"/>
              </a:spcAft>
              <a:buClr>
                <a:schemeClr val="lt1"/>
              </a:buClr>
              <a:buSzPts val="1600"/>
              <a:buFont typeface="Century Gothic"/>
              <a:buNone/>
            </a:pPr>
            <a:endParaRPr sz="1600" b="1" i="1" u="none" strike="noStrike" cap="none">
              <a:solidFill>
                <a:srgbClr val="00B0F0"/>
              </a:solidFill>
              <a:latin typeface="Open Sans"/>
              <a:ea typeface="Open Sans"/>
              <a:cs typeface="Open Sans"/>
              <a:sym typeface="Open Sans"/>
            </a:endParaRPr>
          </a:p>
        </p:txBody>
      </p:sp>
      <p:sp>
        <p:nvSpPr>
          <p:cNvPr id="992" name="Google Shape;992;p2"/>
          <p:cNvSpPr txBox="1"/>
          <p:nvPr/>
        </p:nvSpPr>
        <p:spPr>
          <a:xfrm>
            <a:off x="-752163" y="3268182"/>
            <a:ext cx="13868100" cy="1323600"/>
          </a:xfrm>
          <a:prstGeom prst="rect">
            <a:avLst/>
          </a:prstGeom>
          <a:solidFill>
            <a:srgbClr val="FFFFFF"/>
          </a:solidFill>
          <a:ln w="57150"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Quattrocento Sans"/>
              <a:buNone/>
            </a:pPr>
            <a:r>
              <a:rPr lang="en-GB" sz="4000" b="1" dirty="0">
                <a:solidFill>
                  <a:schemeClr val="dk1"/>
                </a:solidFill>
                <a:latin typeface="Tw Cen MT" panose="020B0602020104020603" pitchFamily="34" charset="77"/>
                <a:ea typeface="Quattrocento Sans"/>
                <a:cs typeface="Quattrocento Sans"/>
                <a:sym typeface="Quattrocento Sans"/>
              </a:rPr>
              <a:t>¿</a:t>
            </a:r>
            <a:r>
              <a:rPr lang="en-GB" sz="4000" b="1" dirty="0" err="1">
                <a:solidFill>
                  <a:schemeClr val="dk1"/>
                </a:solidFill>
                <a:latin typeface="Tw Cen MT" panose="020B0602020104020603" pitchFamily="34" charset="77"/>
                <a:ea typeface="Quattrocento Sans"/>
                <a:cs typeface="Quattrocento Sans"/>
                <a:sym typeface="Quattrocento Sans"/>
              </a:rPr>
              <a:t>Qué</a:t>
            </a:r>
            <a:r>
              <a:rPr lang="en-GB" sz="4000" b="1" dirty="0">
                <a:solidFill>
                  <a:schemeClr val="dk1"/>
                </a:solidFill>
                <a:latin typeface="Tw Cen MT" panose="020B0602020104020603" pitchFamily="34" charset="77"/>
                <a:ea typeface="Quattrocento Sans"/>
                <a:cs typeface="Quattrocento Sans"/>
                <a:sym typeface="Quattrocento Sans"/>
              </a:rPr>
              <a:t> es MISIÓN</a:t>
            </a:r>
            <a:r>
              <a:rPr lang="en-GB" sz="4000" b="1" i="0" u="none" strike="noStrike" cap="none" dirty="0">
                <a:solidFill>
                  <a:schemeClr val="dk1"/>
                </a:solidFill>
                <a:latin typeface="Tw Cen MT" panose="020B0602020104020603" pitchFamily="34" charset="77"/>
                <a:ea typeface="Quattrocento Sans"/>
                <a:cs typeface="Quattrocento Sans"/>
                <a:sym typeface="Quattrocento Sans"/>
              </a:rPr>
              <a:t> </a:t>
            </a:r>
            <a:r>
              <a:rPr lang="en-GB" sz="4000" b="1" dirty="0">
                <a:solidFill>
                  <a:schemeClr val="dk1"/>
                </a:solidFill>
                <a:latin typeface="Tw Cen MT" panose="020B0602020104020603" pitchFamily="34" charset="77"/>
                <a:ea typeface="Quattrocento Sans"/>
                <a:cs typeface="Quattrocento Sans"/>
                <a:sym typeface="Quattrocento Sans"/>
              </a:rPr>
              <a:t>y</a:t>
            </a:r>
            <a:r>
              <a:rPr lang="en-GB" sz="4000" b="1" i="0" u="none" strike="noStrike" cap="none" dirty="0">
                <a:solidFill>
                  <a:schemeClr val="dk1"/>
                </a:solidFill>
                <a:latin typeface="Tw Cen MT" panose="020B0602020104020603" pitchFamily="34" charset="77"/>
                <a:ea typeface="Quattrocento Sans"/>
                <a:cs typeface="Quattrocento Sans"/>
                <a:sym typeface="Quattrocento Sans"/>
              </a:rPr>
              <a:t> </a:t>
            </a:r>
            <a:endParaRPr b="1" dirty="0">
              <a:latin typeface="Tw Cen MT" panose="020B0602020104020603" pitchFamily="34" charset="77"/>
            </a:endParaRPr>
          </a:p>
          <a:p>
            <a:pPr marL="0" marR="0" lvl="0" indent="0" algn="ctr" rtl="0">
              <a:lnSpc>
                <a:spcPct val="100000"/>
              </a:lnSpc>
              <a:spcBef>
                <a:spcPts val="0"/>
              </a:spcBef>
              <a:spcAft>
                <a:spcPts val="0"/>
              </a:spcAft>
              <a:buClr>
                <a:schemeClr val="dk1"/>
              </a:buClr>
              <a:buSzPts val="4000"/>
              <a:buFont typeface="Quattrocento Sans"/>
              <a:buNone/>
            </a:pPr>
            <a:r>
              <a:rPr lang="en-GB" sz="4000" b="1" dirty="0" err="1">
                <a:solidFill>
                  <a:schemeClr val="dk1"/>
                </a:solidFill>
                <a:latin typeface="Tw Cen MT" panose="020B0602020104020603" pitchFamily="34" charset="77"/>
                <a:ea typeface="Quattrocento Sans"/>
                <a:cs typeface="Quattrocento Sans"/>
                <a:sym typeface="Quattrocento Sans"/>
              </a:rPr>
              <a:t>qué</a:t>
            </a:r>
            <a:r>
              <a:rPr lang="en-GB" sz="4000" b="1" dirty="0">
                <a:solidFill>
                  <a:schemeClr val="dk1"/>
                </a:solidFill>
                <a:latin typeface="Tw Cen MT" panose="020B0602020104020603" pitchFamily="34" charset="77"/>
                <a:ea typeface="Quattrocento Sans"/>
                <a:cs typeface="Quattrocento Sans"/>
                <a:sym typeface="Quattrocento Sans"/>
              </a:rPr>
              <a:t> </a:t>
            </a:r>
            <a:r>
              <a:rPr lang="en-GB" sz="4000" b="1" dirty="0" err="1">
                <a:solidFill>
                  <a:schemeClr val="dk1"/>
                </a:solidFill>
                <a:latin typeface="Tw Cen MT" panose="020B0602020104020603" pitchFamily="34" charset="77"/>
                <a:ea typeface="Quattrocento Sans"/>
                <a:cs typeface="Quattrocento Sans"/>
                <a:sym typeface="Quattrocento Sans"/>
              </a:rPr>
              <a:t>tiene</a:t>
            </a:r>
            <a:r>
              <a:rPr lang="en-GB" sz="4000" b="1" dirty="0">
                <a:solidFill>
                  <a:schemeClr val="dk1"/>
                </a:solidFill>
                <a:latin typeface="Tw Cen MT" panose="020B0602020104020603" pitchFamily="34" charset="77"/>
                <a:ea typeface="Quattrocento Sans"/>
                <a:cs typeface="Quattrocento Sans"/>
                <a:sym typeface="Quattrocento Sans"/>
              </a:rPr>
              <a:t> que </a:t>
            </a:r>
            <a:r>
              <a:rPr lang="en-GB" sz="4000" b="1" dirty="0" err="1">
                <a:solidFill>
                  <a:schemeClr val="dk1"/>
                </a:solidFill>
                <a:latin typeface="Tw Cen MT" panose="020B0602020104020603" pitchFamily="34" charset="77"/>
                <a:ea typeface="Quattrocento Sans"/>
                <a:cs typeface="Quattrocento Sans"/>
                <a:sym typeface="Quattrocento Sans"/>
              </a:rPr>
              <a:t>ver</a:t>
            </a:r>
            <a:r>
              <a:rPr lang="en-GB" sz="4000" b="1" dirty="0">
                <a:solidFill>
                  <a:schemeClr val="dk1"/>
                </a:solidFill>
                <a:latin typeface="Tw Cen MT" panose="020B0602020104020603" pitchFamily="34" charset="77"/>
                <a:ea typeface="Quattrocento Sans"/>
                <a:cs typeface="Quattrocento Sans"/>
                <a:sym typeface="Quattrocento Sans"/>
              </a:rPr>
              <a:t> </a:t>
            </a:r>
            <a:r>
              <a:rPr lang="en-GB" sz="4000" b="1" dirty="0" err="1">
                <a:solidFill>
                  <a:schemeClr val="dk1"/>
                </a:solidFill>
                <a:latin typeface="Tw Cen MT" panose="020B0602020104020603" pitchFamily="34" charset="77"/>
                <a:ea typeface="Quattrocento Sans"/>
                <a:cs typeface="Quattrocento Sans"/>
                <a:sym typeface="Quattrocento Sans"/>
              </a:rPr>
              <a:t>conmigo</a:t>
            </a:r>
            <a:r>
              <a:rPr lang="en-GB" sz="4000" b="1" i="0" u="none" strike="noStrike" cap="none" dirty="0">
                <a:solidFill>
                  <a:schemeClr val="dk1"/>
                </a:solidFill>
                <a:latin typeface="Tw Cen MT" panose="020B0602020104020603" pitchFamily="34" charset="77"/>
                <a:ea typeface="Quattrocento Sans"/>
                <a:cs typeface="Quattrocento Sans"/>
                <a:sym typeface="Quattrocento Sans"/>
              </a:rPr>
              <a:t>?</a:t>
            </a:r>
            <a:endParaRPr sz="4000" b="1" i="0" u="none" strike="noStrike" cap="none" dirty="0">
              <a:solidFill>
                <a:schemeClr val="dk1"/>
              </a:solidFill>
              <a:latin typeface="Tw Cen MT" panose="020B0602020104020603" pitchFamily="34" charset="77"/>
              <a:ea typeface="Open Sans"/>
              <a:cs typeface="Open Sans"/>
              <a:sym typeface="Open Sans"/>
            </a:endParaRPr>
          </a:p>
        </p:txBody>
      </p:sp>
      <p:sp>
        <p:nvSpPr>
          <p:cNvPr id="993" name="Google Shape;993;p2"/>
          <p:cNvSpPr txBox="1"/>
          <p:nvPr/>
        </p:nvSpPr>
        <p:spPr>
          <a:xfrm>
            <a:off x="-752163" y="5426419"/>
            <a:ext cx="13605387" cy="1226175"/>
          </a:xfrm>
          <a:prstGeom prst="rect">
            <a:avLst/>
          </a:prstGeom>
          <a:solidFill>
            <a:srgbClr val="FFFF00"/>
          </a:solidFill>
          <a:ln w="57150" cap="flat" cmpd="sng">
            <a:solidFill>
              <a:srgbClr val="000000"/>
            </a:solidFill>
            <a:prstDash val="solid"/>
            <a:round/>
            <a:headEnd type="none" w="sm" len="sm"/>
            <a:tailEnd type="none" w="sm" len="sm"/>
          </a:ln>
        </p:spPr>
        <p:txBody>
          <a:bodyPr spcFirstLastPara="1" wrap="square" lIns="65300" tIns="32650" rIns="65300" bIns="32650" anchor="b" anchorCtr="0">
            <a:normAutofit/>
          </a:bodyPr>
          <a:lstStyle/>
          <a:p>
            <a:pPr marL="0" marR="0" lvl="0" indent="0" algn="ctr" rtl="0">
              <a:lnSpc>
                <a:spcPct val="90000"/>
              </a:lnSpc>
              <a:spcBef>
                <a:spcPts val="0"/>
              </a:spcBef>
              <a:spcAft>
                <a:spcPts val="0"/>
              </a:spcAft>
              <a:buClr>
                <a:schemeClr val="dk1"/>
              </a:buClr>
              <a:buSzPts val="2400"/>
              <a:buFont typeface="Quattrocento Sans"/>
              <a:buNone/>
            </a:pPr>
            <a:r>
              <a:rPr lang="en-GB" sz="2400" b="1" dirty="0">
                <a:solidFill>
                  <a:schemeClr val="dk1"/>
                </a:solidFill>
                <a:latin typeface="Tw Cen MT" panose="020B0602020104020603" pitchFamily="34" charset="77"/>
                <a:ea typeface="Quattrocento Sans"/>
                <a:cs typeface="Quattrocento Sans"/>
                <a:sym typeface="Quattrocento Sans"/>
              </a:rPr>
              <a:t>6-7 y 8 de </a:t>
            </a:r>
            <a:r>
              <a:rPr lang="en-GB" sz="2400" b="1" dirty="0" err="1">
                <a:solidFill>
                  <a:schemeClr val="dk1"/>
                </a:solidFill>
                <a:latin typeface="Tw Cen MT" panose="020B0602020104020603" pitchFamily="34" charset="77"/>
                <a:ea typeface="Quattrocento Sans"/>
                <a:cs typeface="Quattrocento Sans"/>
                <a:sym typeface="Quattrocento Sans"/>
              </a:rPr>
              <a:t>Septiembre</a:t>
            </a:r>
            <a:endParaRPr b="1" dirty="0">
              <a:latin typeface="Tw Cen MT" panose="020B0602020104020603" pitchFamily="34" charset="77"/>
            </a:endParaRPr>
          </a:p>
          <a:p>
            <a:pPr marL="0" marR="0" lvl="0" indent="0" algn="ctr" rtl="0">
              <a:lnSpc>
                <a:spcPct val="90000"/>
              </a:lnSpc>
              <a:spcBef>
                <a:spcPts val="0"/>
              </a:spcBef>
              <a:spcAft>
                <a:spcPts val="0"/>
              </a:spcAft>
              <a:buClr>
                <a:schemeClr val="lt1"/>
              </a:buClr>
              <a:buSzPts val="2400"/>
              <a:buFont typeface="Century Gothic"/>
              <a:buNone/>
            </a:pPr>
            <a:endParaRPr sz="2400" b="1" i="0" u="none" strike="noStrike" cap="none" dirty="0">
              <a:solidFill>
                <a:schemeClr val="dk1"/>
              </a:solidFill>
              <a:latin typeface="Tw Cen MT" panose="020B0602020104020603" pitchFamily="34" charset="77"/>
              <a:ea typeface="Quattrocento Sans"/>
              <a:cs typeface="Quattrocento Sans"/>
              <a:sym typeface="Quattrocento Sans"/>
            </a:endParaRPr>
          </a:p>
        </p:txBody>
      </p:sp>
      <p:sp>
        <p:nvSpPr>
          <p:cNvPr id="994" name="Google Shape;994;p2"/>
          <p:cNvSpPr/>
          <p:nvPr/>
        </p:nvSpPr>
        <p:spPr>
          <a:xfrm>
            <a:off x="717176" y="5622595"/>
            <a:ext cx="1996881" cy="891624"/>
          </a:xfrm>
          <a:prstGeom prst="rect">
            <a:avLst/>
          </a:prstGeom>
          <a:solidFill>
            <a:srgbClr val="FFFFFF"/>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12"/>
              <a:buFont typeface="Century Gothic"/>
              <a:buNone/>
            </a:pPr>
            <a:endParaRPr sz="1512" b="0" i="0" u="none" strike="noStrike" cap="none">
              <a:solidFill>
                <a:srgbClr val="FFFFFF"/>
              </a:solidFill>
              <a:latin typeface="Calibri"/>
              <a:ea typeface="Calibri"/>
              <a:cs typeface="Calibri"/>
              <a:sym typeface="Calibri"/>
            </a:endParaRPr>
          </a:p>
        </p:txBody>
      </p:sp>
      <p:pic>
        <p:nvPicPr>
          <p:cNvPr id="995" name="Google Shape;995;p2" descr="ANCClogo">
            <a:hlinkClick r:id="rId4"/>
          </p:cNvPr>
          <p:cNvPicPr preferRelativeResize="0"/>
          <p:nvPr/>
        </p:nvPicPr>
        <p:blipFill rotWithShape="1">
          <a:blip r:embed="rId5">
            <a:alphaModFix/>
          </a:blip>
          <a:srcRect r="846"/>
          <a:stretch/>
        </p:blipFill>
        <p:spPr>
          <a:xfrm>
            <a:off x="952043" y="5776691"/>
            <a:ext cx="1568211" cy="616104"/>
          </a:xfrm>
          <a:prstGeom prst="rect">
            <a:avLst/>
          </a:prstGeom>
          <a:noFill/>
          <a:ln w="19050" cap="flat" cmpd="sng">
            <a:solidFill>
              <a:srgbClr val="FFFFFF"/>
            </a:solidFill>
            <a:prstDash val="solid"/>
            <a:round/>
            <a:headEnd type="none" w="sm" len="sm"/>
            <a:tailEnd type="none" w="sm" len="sm"/>
          </a:ln>
        </p:spPr>
      </p:pic>
      <p:sp>
        <p:nvSpPr>
          <p:cNvPr id="996" name="Google Shape;996;p2"/>
          <p:cNvSpPr/>
          <p:nvPr/>
        </p:nvSpPr>
        <p:spPr>
          <a:xfrm>
            <a:off x="10444000" y="5426425"/>
            <a:ext cx="1222800" cy="1226100"/>
          </a:xfrm>
          <a:prstGeom prst="rect">
            <a:avLst/>
          </a:prstGeom>
          <a:solidFill>
            <a:srgbClr val="FFFFFF"/>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a:p>
        </p:txBody>
      </p:sp>
      <p:pic>
        <p:nvPicPr>
          <p:cNvPr id="997" name="Google Shape;997;p2"/>
          <p:cNvPicPr preferRelativeResize="0"/>
          <p:nvPr/>
        </p:nvPicPr>
        <p:blipFill>
          <a:blip r:embed="rId6">
            <a:alphaModFix/>
          </a:blip>
          <a:stretch>
            <a:fillRect/>
          </a:stretch>
        </p:blipFill>
        <p:spPr>
          <a:xfrm>
            <a:off x="10529000" y="5510063"/>
            <a:ext cx="1044840" cy="1058901"/>
          </a:xfrm>
          <a:prstGeom prst="rect">
            <a:avLst/>
          </a:prstGeom>
          <a:solidFill>
            <a:srgbClr val="FFFFFF"/>
          </a:solidFill>
          <a:ln w="38100" cap="flat" cmpd="sng">
            <a:solidFill>
              <a:srgbClr val="000000"/>
            </a:solidFill>
            <a:prstDash val="solid"/>
            <a:miter lim="8000"/>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2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6FF66"/>
              </a:buClr>
              <a:buSzPts val="4400"/>
              <a:buFont typeface="Quattrocento Sans"/>
              <a:buNone/>
            </a:pPr>
            <a:r>
              <a:rPr lang="en-GB" sz="4400" b="1">
                <a:solidFill>
                  <a:srgbClr val="66FF66"/>
                </a:solidFill>
                <a:latin typeface="Quattrocento Sans"/>
                <a:ea typeface="Quattrocento Sans"/>
                <a:cs typeface="Quattrocento Sans"/>
                <a:sym typeface="Quattrocento Sans"/>
              </a:rPr>
              <a:t>Definición de Misión 3.0</a:t>
            </a:r>
            <a:endParaRPr/>
          </a:p>
        </p:txBody>
      </p:sp>
      <p:sp>
        <p:nvSpPr>
          <p:cNvPr id="1207" name="Google Shape;1207;p23"/>
          <p:cNvSpPr txBox="1">
            <a:spLocks noGrp="1"/>
          </p:cNvSpPr>
          <p:nvPr>
            <p:ph type="body" idx="1"/>
          </p:nvPr>
        </p:nvSpPr>
        <p:spPr>
          <a:xfrm>
            <a:off x="1154954" y="2603500"/>
            <a:ext cx="9441328"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560"/>
              <a:buChar char="►"/>
            </a:pP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Modifique</a:t>
            </a:r>
            <a:r>
              <a:rPr lang="en-GB" sz="3200" b="1" dirty="0">
                <a:solidFill>
                  <a:schemeClr val="dk1"/>
                </a:solidFill>
                <a:latin typeface="Quattrocento Sans"/>
                <a:ea typeface="Quattrocento Sans"/>
                <a:cs typeface="Quattrocento Sans"/>
                <a:sym typeface="Quattrocento Sans"/>
              </a:rPr>
              <a:t>/</a:t>
            </a:r>
            <a:r>
              <a:rPr lang="en-GB" sz="3200" b="1" dirty="0" err="1">
                <a:solidFill>
                  <a:schemeClr val="dk1"/>
                </a:solidFill>
                <a:latin typeface="Quattrocento Sans"/>
                <a:ea typeface="Quattrocento Sans"/>
                <a:cs typeface="Quattrocento Sans"/>
                <a:sym typeface="Quattrocento Sans"/>
              </a:rPr>
              <a:t>actualice</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su</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propia</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definición</a:t>
            </a:r>
            <a:r>
              <a:rPr lang="en-GB" sz="3200" b="1" dirty="0">
                <a:solidFill>
                  <a:schemeClr val="dk1"/>
                </a:solidFill>
                <a:latin typeface="Quattrocento Sans"/>
                <a:ea typeface="Quattrocento Sans"/>
                <a:cs typeface="Quattrocento Sans"/>
                <a:sym typeface="Quattrocento Sans"/>
              </a:rPr>
              <a:t> personal de </a:t>
            </a:r>
            <a:r>
              <a:rPr lang="en-GB" sz="3200" b="1" dirty="0" err="1">
                <a:solidFill>
                  <a:schemeClr val="dk1"/>
                </a:solidFill>
                <a:latin typeface="Quattrocento Sans"/>
                <a:ea typeface="Quattrocento Sans"/>
                <a:cs typeface="Quattrocento Sans"/>
                <a:sym typeface="Quattrocento Sans"/>
              </a:rPr>
              <a:t>misión</a:t>
            </a:r>
            <a:r>
              <a:rPr lang="en-GB" sz="3200" b="1" dirty="0">
                <a:solidFill>
                  <a:schemeClr val="dk1"/>
                </a:solidFill>
                <a:latin typeface="Quattrocento Sans"/>
                <a:ea typeface="Quattrocento Sans"/>
                <a:cs typeface="Quattrocento Sans"/>
                <a:sym typeface="Quattrocento Sans"/>
              </a:rPr>
              <a:t> </a:t>
            </a:r>
            <a:endParaRPr dirty="0"/>
          </a:p>
          <a:p>
            <a:pPr marL="342900" lvl="0" indent="-342900" algn="l" rtl="0">
              <a:spcBef>
                <a:spcPts val="1000"/>
              </a:spcBef>
              <a:spcAft>
                <a:spcPts val="0"/>
              </a:spcAft>
              <a:buSzPts val="2560"/>
              <a:buChar char="►"/>
            </a:pPr>
            <a:r>
              <a:rPr lang="en-GB" sz="3200" b="1" dirty="0">
                <a:solidFill>
                  <a:schemeClr val="dk1"/>
                </a:solidFill>
                <a:latin typeface="Quattrocento Sans"/>
                <a:ea typeface="Quattrocento Sans"/>
                <a:cs typeface="Quattrocento Sans"/>
                <a:sym typeface="Quattrocento Sans"/>
              </a:rPr>
              <a:t>¿</a:t>
            </a:r>
            <a:r>
              <a:rPr lang="en-GB" sz="3200" b="1" dirty="0" err="1">
                <a:solidFill>
                  <a:schemeClr val="dk1"/>
                </a:solidFill>
                <a:latin typeface="Quattrocento Sans"/>
                <a:ea typeface="Quattrocento Sans"/>
                <a:cs typeface="Quattrocento Sans"/>
                <a:sym typeface="Quattrocento Sans"/>
              </a:rPr>
              <a:t>Qué</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significa</a:t>
            </a:r>
            <a:r>
              <a:rPr lang="en-GB" sz="3200" b="1" dirty="0">
                <a:solidFill>
                  <a:schemeClr val="dk1"/>
                </a:solidFill>
                <a:latin typeface="Quattrocento Sans"/>
                <a:ea typeface="Quattrocento Sans"/>
                <a:cs typeface="Quattrocento Sans"/>
                <a:sym typeface="Quattrocento Sans"/>
              </a:rPr>
              <a:t> para mi?</a:t>
            </a:r>
            <a:endParaRPr lang="en-GB" sz="3200" dirty="0"/>
          </a:p>
          <a:p>
            <a:pPr marL="0" lvl="0" indent="0" algn="l" rtl="0">
              <a:spcBef>
                <a:spcPts val="1000"/>
              </a:spcBef>
              <a:spcAft>
                <a:spcPts val="0"/>
              </a:spcAft>
              <a:buSzPts val="2560"/>
              <a:buNone/>
            </a:pPr>
            <a:endParaRPr sz="3200" b="1" dirty="0">
              <a:solidFill>
                <a:schemeClr val="dk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1211"/>
        <p:cNvGrpSpPr/>
        <p:nvPr/>
      </p:nvGrpSpPr>
      <p:grpSpPr>
        <a:xfrm>
          <a:off x="0" y="0"/>
          <a:ext cx="0" cy="0"/>
          <a:chOff x="0" y="0"/>
          <a:chExt cx="0" cy="0"/>
        </a:xfrm>
      </p:grpSpPr>
      <p:pic>
        <p:nvPicPr>
          <p:cNvPr id="1212" name="Google Shape;1212;p24" descr="000483-3d-glossy-blue-orb-icon-media-a-media27-pause-sign.png"/>
          <p:cNvPicPr preferRelativeResize="0">
            <a:picLocks noGrp="1"/>
          </p:cNvPicPr>
          <p:nvPr>
            <p:ph type="body" idx="1"/>
          </p:nvPr>
        </p:nvPicPr>
        <p:blipFill rotWithShape="1">
          <a:blip r:embed="rId3">
            <a:alphaModFix/>
          </a:blip>
          <a:srcRect t="11335" b="11467"/>
          <a:stretch/>
        </p:blipFill>
        <p:spPr>
          <a:xfrm>
            <a:off x="2759418" y="699813"/>
            <a:ext cx="6710401" cy="51801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25"/>
          <p:cNvSpPr txBox="1">
            <a:spLocks noGrp="1"/>
          </p:cNvSpPr>
          <p:nvPr>
            <p:ph type="title"/>
          </p:nvPr>
        </p:nvSpPr>
        <p:spPr>
          <a:xfrm>
            <a:off x="609600" y="489731"/>
            <a:ext cx="110745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800"/>
              <a:buFont typeface="Quattrocento Sans"/>
              <a:buNone/>
            </a:pPr>
            <a:r>
              <a:rPr lang="en-GB" b="1">
                <a:latin typeface="Quattrocento Sans"/>
                <a:ea typeface="Quattrocento Sans"/>
                <a:cs typeface="Quattrocento Sans"/>
                <a:sym typeface="Quattrocento Sans"/>
              </a:rPr>
              <a:t>3. </a:t>
            </a:r>
            <a:r>
              <a:rPr lang="en-GB" sz="4400" b="1">
                <a:latin typeface="Quattrocento Sans"/>
                <a:ea typeface="Quattrocento Sans"/>
                <a:cs typeface="Quattrocento Sans"/>
                <a:sym typeface="Quattrocento Sans"/>
              </a:rPr>
              <a:t>Misión Integral</a:t>
            </a:r>
            <a:endParaRPr/>
          </a:p>
        </p:txBody>
      </p:sp>
      <p:sp>
        <p:nvSpPr>
          <p:cNvPr id="1218" name="Google Shape;1218;p25"/>
          <p:cNvSpPr txBox="1">
            <a:spLocks noGrp="1"/>
          </p:cNvSpPr>
          <p:nvPr>
            <p:ph type="body" idx="1"/>
          </p:nvPr>
        </p:nvSpPr>
        <p:spPr>
          <a:xfrm>
            <a:off x="558800" y="2088025"/>
            <a:ext cx="11074500" cy="4511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000"/>
              <a:buNone/>
            </a:pPr>
            <a:r>
              <a:rPr lang="en-GB" sz="4000" b="1" dirty="0">
                <a:solidFill>
                  <a:schemeClr val="dk1"/>
                </a:solidFill>
                <a:latin typeface="Quattrocento Sans"/>
                <a:ea typeface="Quattrocento Sans"/>
                <a:cs typeface="Quattrocento Sans"/>
                <a:sym typeface="Quattrocento Sans"/>
              </a:rPr>
              <a:t>“Las palabras sin </a:t>
            </a:r>
            <a:r>
              <a:rPr lang="en-GB" sz="4000" b="1" dirty="0" err="1">
                <a:solidFill>
                  <a:schemeClr val="dk1"/>
                </a:solidFill>
                <a:latin typeface="Quattrocento Sans"/>
                <a:ea typeface="Quattrocento Sans"/>
                <a:cs typeface="Quattrocento Sans"/>
                <a:sym typeface="Quattrocento Sans"/>
              </a:rPr>
              <a:t>hechos</a:t>
            </a:r>
            <a:r>
              <a:rPr lang="en-GB" sz="4000" b="1" dirty="0">
                <a:solidFill>
                  <a:schemeClr val="dk1"/>
                </a:solidFill>
                <a:latin typeface="Quattrocento Sans"/>
                <a:ea typeface="Quattrocento Sans"/>
                <a:cs typeface="Quattrocento Sans"/>
                <a:sym typeface="Quattrocento Sans"/>
              </a:rPr>
              <a:t> </a:t>
            </a:r>
            <a:r>
              <a:rPr lang="en-GB" sz="4000" b="1" dirty="0" err="1">
                <a:solidFill>
                  <a:schemeClr val="dk1"/>
                </a:solidFill>
                <a:latin typeface="Quattrocento Sans"/>
                <a:ea typeface="Quattrocento Sans"/>
                <a:cs typeface="Quattrocento Sans"/>
                <a:sym typeface="Quattrocento Sans"/>
              </a:rPr>
              <a:t>están</a:t>
            </a:r>
            <a:r>
              <a:rPr lang="en-GB" sz="4000" b="1" dirty="0">
                <a:solidFill>
                  <a:schemeClr val="dk1"/>
                </a:solidFill>
                <a:latin typeface="Quattrocento Sans"/>
                <a:ea typeface="Quattrocento Sans"/>
                <a:cs typeface="Quattrocento Sans"/>
                <a:sym typeface="Quattrocento Sans"/>
              </a:rPr>
              <a:t> </a:t>
            </a:r>
            <a:r>
              <a:rPr lang="en-GB" sz="4000" b="1" dirty="0" err="1">
                <a:solidFill>
                  <a:schemeClr val="dk1"/>
                </a:solidFill>
                <a:latin typeface="Quattrocento Sans"/>
                <a:ea typeface="Quattrocento Sans"/>
                <a:cs typeface="Quattrocento Sans"/>
                <a:sym typeface="Quattrocento Sans"/>
              </a:rPr>
              <a:t>vacías</a:t>
            </a:r>
            <a:r>
              <a:rPr lang="en-GB" sz="4000" b="1" dirty="0">
                <a:solidFill>
                  <a:schemeClr val="dk1"/>
                </a:solidFill>
                <a:latin typeface="Quattrocento Sans"/>
                <a:ea typeface="Quattrocento Sans"/>
                <a:cs typeface="Quattrocento Sans"/>
                <a:sym typeface="Quattrocento Sans"/>
              </a:rPr>
              <a:t>, </a:t>
            </a:r>
          </a:p>
          <a:p>
            <a:pPr marL="0" lvl="0" indent="0" algn="ctr" rtl="0">
              <a:lnSpc>
                <a:spcPct val="100000"/>
              </a:lnSpc>
              <a:spcBef>
                <a:spcPts val="0"/>
              </a:spcBef>
              <a:spcAft>
                <a:spcPts val="0"/>
              </a:spcAft>
              <a:buSzPts val="4000"/>
              <a:buNone/>
            </a:pPr>
            <a:r>
              <a:rPr lang="en-GB" sz="4000" b="1" dirty="0" err="1">
                <a:solidFill>
                  <a:schemeClr val="dk1"/>
                </a:solidFill>
                <a:latin typeface="Quattrocento Sans"/>
                <a:ea typeface="Quattrocento Sans"/>
                <a:cs typeface="Quattrocento Sans"/>
                <a:sym typeface="Quattrocento Sans"/>
              </a:rPr>
              <a:t>pero</a:t>
            </a:r>
            <a:r>
              <a:rPr lang="en-GB" sz="4000" b="1" dirty="0">
                <a:solidFill>
                  <a:schemeClr val="dk1"/>
                </a:solidFill>
                <a:latin typeface="Quattrocento Sans"/>
                <a:ea typeface="Quattrocento Sans"/>
                <a:cs typeface="Quattrocento Sans"/>
                <a:sym typeface="Quattrocento Sans"/>
              </a:rPr>
              <a:t> </a:t>
            </a:r>
            <a:r>
              <a:rPr lang="en-GB" sz="4000" b="1" dirty="0" err="1">
                <a:solidFill>
                  <a:schemeClr val="dk1"/>
                </a:solidFill>
                <a:latin typeface="Quattrocento Sans"/>
                <a:ea typeface="Quattrocento Sans"/>
                <a:cs typeface="Quattrocento Sans"/>
                <a:sym typeface="Quattrocento Sans"/>
              </a:rPr>
              <a:t>los</a:t>
            </a:r>
            <a:r>
              <a:rPr lang="en-GB" sz="4000" b="1" dirty="0">
                <a:solidFill>
                  <a:schemeClr val="dk1"/>
                </a:solidFill>
                <a:latin typeface="Quattrocento Sans"/>
                <a:ea typeface="Quattrocento Sans"/>
                <a:cs typeface="Quattrocento Sans"/>
                <a:sym typeface="Quattrocento Sans"/>
              </a:rPr>
              <a:t> </a:t>
            </a:r>
            <a:r>
              <a:rPr lang="en-GB" sz="4000" b="1" dirty="0" err="1">
                <a:solidFill>
                  <a:schemeClr val="dk1"/>
                </a:solidFill>
                <a:latin typeface="Quattrocento Sans"/>
                <a:ea typeface="Quattrocento Sans"/>
                <a:cs typeface="Quattrocento Sans"/>
                <a:sym typeface="Quattrocento Sans"/>
              </a:rPr>
              <a:t>hechos</a:t>
            </a:r>
            <a:r>
              <a:rPr lang="en-GB" sz="4000" b="1" dirty="0">
                <a:solidFill>
                  <a:schemeClr val="dk1"/>
                </a:solidFill>
                <a:latin typeface="Quattrocento Sans"/>
                <a:ea typeface="Quattrocento Sans"/>
                <a:cs typeface="Quattrocento Sans"/>
                <a:sym typeface="Quattrocento Sans"/>
              </a:rPr>
              <a:t> sin palabras son </a:t>
            </a:r>
            <a:r>
              <a:rPr lang="en-GB" sz="4000" b="1" dirty="0" err="1">
                <a:solidFill>
                  <a:schemeClr val="dk1"/>
                </a:solidFill>
                <a:latin typeface="Quattrocento Sans"/>
                <a:ea typeface="Quattrocento Sans"/>
                <a:cs typeface="Quattrocento Sans"/>
                <a:sym typeface="Quattrocento Sans"/>
              </a:rPr>
              <a:t>mudos</a:t>
            </a:r>
            <a:r>
              <a:rPr lang="en-GB" sz="4000" b="1" dirty="0">
                <a:solidFill>
                  <a:schemeClr val="dk1"/>
                </a:solidFill>
                <a:latin typeface="Quattrocento Sans"/>
                <a:ea typeface="Quattrocento Sans"/>
                <a:cs typeface="Quattrocento Sans"/>
                <a:sym typeface="Quattrocento Sans"/>
              </a:rPr>
              <a:t>”</a:t>
            </a:r>
            <a:endParaRPr dirty="0"/>
          </a:p>
          <a:p>
            <a:pPr marL="0" lvl="0" indent="0" algn="ctr" rtl="0">
              <a:lnSpc>
                <a:spcPct val="100000"/>
              </a:lnSpc>
              <a:spcBef>
                <a:spcPts val="2400"/>
              </a:spcBef>
              <a:spcAft>
                <a:spcPts val="0"/>
              </a:spcAft>
              <a:buSzPts val="3200"/>
              <a:buNone/>
            </a:pPr>
            <a:r>
              <a:rPr lang="en-GB" sz="3200" b="1" dirty="0" err="1">
                <a:solidFill>
                  <a:schemeClr val="dk1"/>
                </a:solidFill>
                <a:latin typeface="Quattrocento Sans"/>
                <a:ea typeface="Quattrocento Sans"/>
                <a:cs typeface="Quattrocento Sans"/>
                <a:sym typeface="Quattrocento Sans"/>
              </a:rPr>
              <a:t>Lesslie</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Newbigin</a:t>
            </a:r>
            <a:endParaRPr sz="1100" b="1" dirty="0">
              <a:solidFill>
                <a:schemeClr val="dk1"/>
              </a:solidFill>
              <a:latin typeface="Quattrocento Sans"/>
              <a:ea typeface="Quattrocento Sans"/>
              <a:cs typeface="Quattrocento Sans"/>
              <a:sym typeface="Quattrocento Sans"/>
            </a:endParaRPr>
          </a:p>
          <a:p>
            <a:pPr marL="304792" lvl="0" indent="-203192" algn="ctr" rtl="0">
              <a:lnSpc>
                <a:spcPct val="100000"/>
              </a:lnSpc>
              <a:spcBef>
                <a:spcPts val="2400"/>
              </a:spcBef>
              <a:spcAft>
                <a:spcPts val="0"/>
              </a:spcAft>
              <a:buSzPts val="1600"/>
              <a:buNone/>
            </a:pPr>
            <a:endParaRPr sz="1600" dirty="0">
              <a:solidFill>
                <a:schemeClr val="dk1"/>
              </a:solidFill>
              <a:latin typeface="Quattrocento Sans"/>
              <a:ea typeface="Quattrocento Sans"/>
              <a:cs typeface="Quattrocento Sans"/>
              <a:sym typeface="Quattrocento Sans"/>
            </a:endParaRPr>
          </a:p>
        </p:txBody>
      </p:sp>
      <p:sp>
        <p:nvSpPr>
          <p:cNvPr id="1219" name="Google Shape;1219;p25"/>
          <p:cNvSpPr txBox="1"/>
          <p:nvPr/>
        </p:nvSpPr>
        <p:spPr>
          <a:xfrm>
            <a:off x="2390589" y="5091952"/>
            <a:ext cx="7410822" cy="1201587"/>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3200"/>
              <a:buFont typeface="Quattrocento Sans"/>
              <a:buNone/>
            </a:pPr>
            <a:r>
              <a:rPr lang="en-GB" sz="3200" b="1" i="0">
                <a:solidFill>
                  <a:srgbClr val="000000"/>
                </a:solidFill>
                <a:latin typeface="Quattrocento Sans"/>
                <a:ea typeface="Quattrocento Sans"/>
                <a:cs typeface="Quattrocento Sans"/>
                <a:sym typeface="Quattrocento Sans"/>
              </a:rPr>
              <a:t>Misión </a:t>
            </a:r>
            <a:r>
              <a:rPr lang="en-GB" sz="3200" b="1" i="1" u="none" strike="noStrike" cap="none">
                <a:solidFill>
                  <a:srgbClr val="000000"/>
                </a:solidFill>
                <a:latin typeface="Quattrocento Sans"/>
                <a:ea typeface="Quattrocento Sans"/>
                <a:cs typeface="Quattrocento Sans"/>
                <a:sym typeface="Quattrocento Sans"/>
              </a:rPr>
              <a:t>Integral</a:t>
            </a:r>
            <a:r>
              <a:rPr lang="en-GB" sz="3200" b="1" i="0">
                <a:solidFill>
                  <a:srgbClr val="000000"/>
                </a:solidFill>
                <a:latin typeface="Quattrocento Sans"/>
                <a:ea typeface="Quattrocento Sans"/>
                <a:cs typeface="Quattrocento Sans"/>
                <a:sym typeface="Quattrocento Sans"/>
              </a:rPr>
              <a:t>, Misión </a:t>
            </a:r>
            <a:r>
              <a:rPr lang="en-GB" sz="3200" b="1" i="1" u="none" strike="noStrike" cap="none">
                <a:solidFill>
                  <a:srgbClr val="000000"/>
                </a:solidFill>
                <a:latin typeface="Quattrocento Sans"/>
                <a:ea typeface="Quattrocento Sans"/>
                <a:cs typeface="Quattrocento Sans"/>
                <a:sym typeface="Quattrocento Sans"/>
              </a:rPr>
              <a:t>Holística</a:t>
            </a:r>
            <a:r>
              <a:rPr lang="en-GB" sz="3200" b="1" i="0" u="none" strike="noStrike" cap="none">
                <a:solidFill>
                  <a:srgbClr val="000000"/>
                </a:solidFill>
                <a:latin typeface="Quattrocento Sans"/>
                <a:ea typeface="Quattrocento Sans"/>
                <a:cs typeface="Quattrocento Sans"/>
                <a:sym typeface="Quattrocento Sans"/>
              </a:rPr>
              <a:t>, </a:t>
            </a:r>
            <a:endParaRPr/>
          </a:p>
          <a:p>
            <a:pPr marL="0" marR="0" lvl="0" indent="0" algn="ctr" rtl="0">
              <a:lnSpc>
                <a:spcPct val="100000"/>
              </a:lnSpc>
              <a:spcBef>
                <a:spcPts val="0"/>
              </a:spcBef>
              <a:spcAft>
                <a:spcPts val="0"/>
              </a:spcAft>
              <a:buClr>
                <a:srgbClr val="000000"/>
              </a:buClr>
              <a:buSzPts val="3200"/>
              <a:buFont typeface="Quattrocento Sans"/>
              <a:buNone/>
            </a:pPr>
            <a:r>
              <a:rPr lang="en-GB" sz="3200" b="1" i="0" u="none" strike="noStrike" cap="none">
                <a:solidFill>
                  <a:srgbClr val="000000"/>
                </a:solidFill>
                <a:latin typeface="Quattrocento Sans"/>
                <a:ea typeface="Quattrocento Sans"/>
                <a:cs typeface="Quattrocento Sans"/>
                <a:sym typeface="Quattrocento Sans"/>
              </a:rPr>
              <a:t>  Misión como </a:t>
            </a:r>
            <a:r>
              <a:rPr lang="en-GB" sz="3200" b="1" i="1" u="none" strike="noStrike" cap="none">
                <a:solidFill>
                  <a:srgbClr val="000000"/>
                </a:solidFill>
                <a:latin typeface="Quattrocento Sans"/>
                <a:ea typeface="Quattrocento Sans"/>
                <a:cs typeface="Quattrocento Sans"/>
                <a:sym typeface="Quattrocento Sans"/>
              </a:rPr>
              <a:t>Transformación</a:t>
            </a:r>
            <a:r>
              <a:rPr lang="en-GB" sz="3200" b="1" i="0">
                <a:solidFill>
                  <a:srgbClr val="000000"/>
                </a:solidFill>
                <a:latin typeface="Quattrocento Sans"/>
                <a:ea typeface="Quattrocento Sans"/>
                <a:cs typeface="Quattrocento Sans"/>
                <a:sym typeface="Quattrocento Sans"/>
              </a:rPr>
              <a:t>.</a:t>
            </a:r>
            <a:endParaRPr sz="32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pic>
        <p:nvPicPr>
          <p:cNvPr id="1225" name="Google Shape;1225;p26"/>
          <p:cNvPicPr preferRelativeResize="0">
            <a:picLocks noGrp="1"/>
          </p:cNvPicPr>
          <p:nvPr>
            <p:ph type="body" idx="1"/>
          </p:nvPr>
        </p:nvPicPr>
        <p:blipFill rotWithShape="1">
          <a:blip r:embed="rId3">
            <a:alphaModFix/>
          </a:blip>
          <a:srcRect/>
          <a:stretch/>
        </p:blipFill>
        <p:spPr>
          <a:xfrm>
            <a:off x="1523999" y="1328997"/>
            <a:ext cx="9144000" cy="5186715"/>
          </a:xfrm>
          <a:prstGeom prst="rect">
            <a:avLst/>
          </a:prstGeom>
          <a:noFill/>
          <a:ln>
            <a:noFill/>
          </a:ln>
        </p:spPr>
      </p:pic>
      <p:sp>
        <p:nvSpPr>
          <p:cNvPr id="1226" name="Google Shape;1226;p26"/>
          <p:cNvSpPr txBox="1">
            <a:spLocks noGrp="1"/>
          </p:cNvSpPr>
          <p:nvPr>
            <p:ph type="title"/>
          </p:nvPr>
        </p:nvSpPr>
        <p:spPr>
          <a:xfrm>
            <a:off x="2152650" y="826579"/>
            <a:ext cx="7886700" cy="994172"/>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1"/>
              </a:buClr>
              <a:buSzPct val="100000"/>
              <a:buFont typeface="Century Gothic"/>
              <a:buNone/>
            </a:pPr>
            <a:r>
              <a:rPr lang="en-GB" sz="4000">
                <a:latin typeface="Century Gothic"/>
                <a:ea typeface="Century Gothic"/>
                <a:cs typeface="Century Gothic"/>
                <a:sym typeface="Century Gothic"/>
              </a:rPr>
              <a:t>¿Por qué misión integral? </a:t>
            </a:r>
            <a:br>
              <a:rPr lang="en-GB" sz="4000">
                <a:latin typeface="Century Gothic"/>
                <a:ea typeface="Century Gothic"/>
                <a:cs typeface="Century Gothic"/>
                <a:sym typeface="Century Gothic"/>
              </a:rPr>
            </a:br>
            <a:r>
              <a:rPr lang="en-GB" sz="4000">
                <a:latin typeface="Century Gothic"/>
                <a:ea typeface="Century Gothic"/>
                <a:cs typeface="Century Gothic"/>
                <a:sym typeface="Century Gothic"/>
              </a:rPr>
              <a:t>Reintegración de Divisiones / Dicotomías tradicionales</a:t>
            </a:r>
            <a:endParaRPr sz="4000">
              <a:latin typeface="Century Gothic"/>
              <a:ea typeface="Century Gothic"/>
              <a:cs typeface="Century Gothic"/>
              <a:sym typeface="Century Gothic"/>
            </a:endParaRPr>
          </a:p>
        </p:txBody>
      </p:sp>
      <p:sp>
        <p:nvSpPr>
          <p:cNvPr id="1227" name="Google Shape;1227;p26"/>
          <p:cNvSpPr txBox="1"/>
          <p:nvPr/>
        </p:nvSpPr>
        <p:spPr>
          <a:xfrm>
            <a:off x="325258" y="1829906"/>
            <a:ext cx="5050713"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rgbClr val="C00000"/>
                </a:solidFill>
                <a:latin typeface="Calibri"/>
                <a:ea typeface="Calibri"/>
                <a:cs typeface="Calibri"/>
                <a:sym typeface="Calibri"/>
              </a:rPr>
              <a:t>Definición</a:t>
            </a:r>
            <a:r>
              <a:rPr lang="en-GB" sz="2400" b="1" dirty="0">
                <a:solidFill>
                  <a:srgbClr val="C00000"/>
                </a:solidFill>
                <a:latin typeface="Calibri"/>
                <a:ea typeface="Calibri"/>
                <a:cs typeface="Calibri"/>
                <a:sym typeface="Calibri"/>
              </a:rPr>
              <a:t> de ‘Integral’:</a:t>
            </a:r>
            <a:r>
              <a:rPr lang="en-GB" sz="2400" dirty="0">
                <a:solidFill>
                  <a:srgbClr val="C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Necesario</a:t>
            </a:r>
            <a:r>
              <a:rPr lang="en-GB" sz="2400" dirty="0">
                <a:solidFill>
                  <a:srgbClr val="000000"/>
                </a:solidFill>
                <a:latin typeface="Calibri"/>
                <a:ea typeface="Calibri"/>
                <a:cs typeface="Calibri"/>
                <a:sym typeface="Calibri"/>
              </a:rPr>
              <a:t> para </a:t>
            </a:r>
            <a:r>
              <a:rPr lang="en-GB" sz="2400" dirty="0" err="1">
                <a:solidFill>
                  <a:srgbClr val="000000"/>
                </a:solidFill>
                <a:latin typeface="Calibri"/>
                <a:ea typeface="Calibri"/>
                <a:cs typeface="Calibri"/>
                <a:sym typeface="Calibri"/>
              </a:rPr>
              <a:t>hacer</a:t>
            </a:r>
            <a:r>
              <a:rPr lang="en-GB" sz="2400" dirty="0">
                <a:solidFill>
                  <a:srgbClr val="000000"/>
                </a:solidFill>
                <a:latin typeface="Calibri"/>
                <a:ea typeface="Calibri"/>
                <a:cs typeface="Calibri"/>
                <a:sym typeface="Calibri"/>
              </a:rPr>
              <a:t> un </a:t>
            </a:r>
            <a:r>
              <a:rPr lang="en-GB" sz="2400" dirty="0" err="1">
                <a:solidFill>
                  <a:srgbClr val="000000"/>
                </a:solidFill>
                <a:latin typeface="Calibri"/>
                <a:ea typeface="Calibri"/>
                <a:cs typeface="Calibri"/>
                <a:sym typeface="Calibri"/>
              </a:rPr>
              <a:t>todo</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completo</a:t>
            </a:r>
            <a:r>
              <a:rPr lang="en-GB" sz="2400" dirty="0">
                <a:solidFill>
                  <a:srgbClr val="000000"/>
                </a:solidFill>
                <a:latin typeface="Calibri"/>
                <a:ea typeface="Calibri"/>
                <a:cs typeface="Calibri"/>
                <a:sym typeface="Calibri"/>
              </a:rPr>
              <a:t>; </a:t>
            </a:r>
          </a:p>
          <a:p>
            <a:pPr marL="342900" marR="0" lvl="0" indent="-342900" algn="l" rtl="0">
              <a:spcBef>
                <a:spcPts val="0"/>
              </a:spcBef>
              <a:spcAft>
                <a:spcPts val="0"/>
              </a:spcAft>
              <a:buFont typeface="Arial" panose="020B0604020202020204" pitchFamily="34" charset="0"/>
              <a:buChar char="•"/>
            </a:pPr>
            <a:r>
              <a:rPr lang="en-GB" sz="2400" dirty="0" err="1">
                <a:solidFill>
                  <a:srgbClr val="000000"/>
                </a:solidFill>
                <a:latin typeface="Calibri"/>
                <a:ea typeface="Calibri"/>
                <a:cs typeface="Calibri"/>
                <a:sym typeface="Calibri"/>
              </a:rPr>
              <a:t>Incluido</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como</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parte</a:t>
            </a:r>
            <a:r>
              <a:rPr lang="en-GB" sz="2400" dirty="0">
                <a:solidFill>
                  <a:srgbClr val="000000"/>
                </a:solidFill>
                <a:latin typeface="Calibri"/>
                <a:ea typeface="Calibri"/>
                <a:cs typeface="Calibri"/>
                <a:sym typeface="Calibri"/>
              </a:rPr>
              <a:t> de un </a:t>
            </a:r>
            <a:r>
              <a:rPr lang="en-GB" sz="2400" dirty="0" err="1">
                <a:solidFill>
                  <a:srgbClr val="000000"/>
                </a:solidFill>
                <a:latin typeface="Calibri"/>
                <a:ea typeface="Calibri"/>
                <a:cs typeface="Calibri"/>
                <a:sym typeface="Calibri"/>
              </a:rPr>
              <a:t>todo</a:t>
            </a:r>
            <a:endParaRPr sz="2400" dirty="0">
              <a:solidFill>
                <a:srgbClr val="000000"/>
              </a:solidFill>
              <a:latin typeface="Calibri"/>
              <a:ea typeface="Calibri"/>
              <a:cs typeface="Calibri"/>
              <a:sym typeface="Calibri"/>
            </a:endParaRPr>
          </a:p>
          <a:p>
            <a:pPr marL="214308" marR="0" lvl="0" indent="-214308" algn="l" rtl="0">
              <a:spcBef>
                <a:spcPts val="0"/>
              </a:spcBef>
              <a:spcAft>
                <a:spcPts val="0"/>
              </a:spcAft>
              <a:buClr>
                <a:srgbClr val="000000"/>
              </a:buClr>
              <a:buSzPts val="2400"/>
              <a:buFont typeface="Arial"/>
              <a:buChar char="•"/>
            </a:pPr>
            <a:r>
              <a:rPr lang="en-GB" sz="2400" dirty="0">
                <a:solidFill>
                  <a:srgbClr val="000000"/>
                </a:solidFill>
                <a:latin typeface="Calibri"/>
                <a:ea typeface="Calibri"/>
                <a:cs typeface="Calibri"/>
                <a:sym typeface="Calibri"/>
              </a:rPr>
              <a:t>Que </a:t>
            </a:r>
            <a:r>
              <a:rPr lang="en-GB" sz="2400" dirty="0" err="1">
                <a:solidFill>
                  <a:srgbClr val="000000"/>
                </a:solidFill>
                <a:latin typeface="Calibri"/>
                <a:ea typeface="Calibri"/>
                <a:cs typeface="Calibri"/>
                <a:sym typeface="Calibri"/>
              </a:rPr>
              <a:t>comprende</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todos</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los</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elementos</a:t>
            </a:r>
            <a:r>
              <a:rPr lang="en-GB" sz="2400" dirty="0">
                <a:solidFill>
                  <a:srgbClr val="000000"/>
                </a:solidFill>
                <a:latin typeface="Calibri"/>
                <a:ea typeface="Calibri"/>
                <a:cs typeface="Calibri"/>
                <a:sym typeface="Calibri"/>
              </a:rPr>
              <a:t> o </a:t>
            </a:r>
            <a:r>
              <a:rPr lang="en-GB" sz="2400" dirty="0" err="1">
                <a:solidFill>
                  <a:srgbClr val="000000"/>
                </a:solidFill>
                <a:latin typeface="Calibri"/>
                <a:ea typeface="Calibri"/>
                <a:cs typeface="Calibri"/>
                <a:sym typeface="Calibri"/>
              </a:rPr>
              <a:t>aspectos</a:t>
            </a:r>
            <a:r>
              <a:rPr lang="en-GB" sz="2400" dirty="0">
                <a:solidFill>
                  <a:srgbClr val="000000"/>
                </a:solidFill>
                <a:latin typeface="Calibri"/>
                <a:ea typeface="Calibri"/>
                <a:cs typeface="Calibri"/>
                <a:sym typeface="Calibri"/>
              </a:rPr>
              <a:t> de algo</a:t>
            </a:r>
            <a:endParaRPr sz="2400" dirty="0">
              <a:solidFill>
                <a:srgbClr val="000000"/>
              </a:solidFill>
              <a:latin typeface="Calibri"/>
              <a:ea typeface="Calibri"/>
              <a:cs typeface="Calibri"/>
              <a:sym typeface="Calibri"/>
            </a:endParaRPr>
          </a:p>
        </p:txBody>
      </p:sp>
      <p:sp>
        <p:nvSpPr>
          <p:cNvPr id="1228" name="Google Shape;1228;p26"/>
          <p:cNvSpPr txBox="1"/>
          <p:nvPr/>
        </p:nvSpPr>
        <p:spPr>
          <a:xfrm>
            <a:off x="6564359" y="4227282"/>
            <a:ext cx="5490981"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rPr>
              <a:t>¿</a:t>
            </a:r>
            <a:r>
              <a:rPr lang="en-GB" sz="2400" b="1" dirty="0" err="1">
                <a:solidFill>
                  <a:srgbClr val="C00000"/>
                </a:solidFill>
                <a:latin typeface="Calibri"/>
                <a:ea typeface="Calibri"/>
                <a:cs typeface="Calibri"/>
                <a:sym typeface="Calibri"/>
              </a:rPr>
              <a:t>Qué</a:t>
            </a:r>
            <a:r>
              <a:rPr lang="en-GB" sz="2400" b="1" dirty="0">
                <a:solidFill>
                  <a:srgbClr val="C00000"/>
                </a:solidFill>
                <a:latin typeface="Calibri"/>
                <a:ea typeface="Calibri"/>
                <a:cs typeface="Calibri"/>
                <a:sym typeface="Calibri"/>
              </a:rPr>
              <a:t> se ha </a:t>
            </a:r>
            <a:r>
              <a:rPr lang="en-GB" sz="2400" b="1" dirty="0" err="1">
                <a:solidFill>
                  <a:srgbClr val="C00000"/>
                </a:solidFill>
                <a:latin typeface="Calibri"/>
                <a:ea typeface="Calibri"/>
                <a:cs typeface="Calibri"/>
                <a:sym typeface="Calibri"/>
              </a:rPr>
              <a:t>dividido</a:t>
            </a:r>
            <a:r>
              <a:rPr lang="en-GB" sz="2400" dirty="0">
                <a:solidFill>
                  <a:srgbClr val="000000"/>
                </a:solidFill>
                <a:latin typeface="Calibri"/>
                <a:ea typeface="Calibri"/>
                <a:cs typeface="Calibri"/>
                <a:sym typeface="Calibri"/>
              </a:rPr>
              <a:t>                        </a:t>
            </a:r>
            <a:endParaRPr dirty="0"/>
          </a:p>
          <a:p>
            <a:pPr marL="0" marR="0" lvl="0" indent="0" algn="l" rtl="0">
              <a:spcBef>
                <a:spcPts val="0"/>
              </a:spcBef>
              <a:spcAft>
                <a:spcPts val="0"/>
              </a:spcAft>
              <a:buNone/>
            </a:pPr>
            <a:r>
              <a:rPr lang="en-GB" sz="2400" dirty="0">
                <a:solidFill>
                  <a:srgbClr val="000000"/>
                </a:solidFill>
                <a:latin typeface="Calibri"/>
                <a:ea typeface="Calibri"/>
                <a:cs typeface="Calibri"/>
                <a:sym typeface="Calibri"/>
              </a:rPr>
              <a:t>o </a:t>
            </a:r>
            <a:r>
              <a:rPr lang="en-GB" sz="2400" dirty="0" err="1">
                <a:solidFill>
                  <a:srgbClr val="000000"/>
                </a:solidFill>
                <a:latin typeface="Calibri"/>
                <a:ea typeface="Calibri"/>
                <a:cs typeface="Calibri"/>
                <a:sym typeface="Calibri"/>
              </a:rPr>
              <a:t>separado</a:t>
            </a:r>
            <a:r>
              <a:rPr lang="en-GB" sz="2400" dirty="0">
                <a:solidFill>
                  <a:srgbClr val="000000"/>
                </a:solidFill>
                <a:latin typeface="Calibri"/>
                <a:ea typeface="Calibri"/>
                <a:cs typeface="Calibri"/>
                <a:sym typeface="Calibri"/>
              </a:rPr>
              <a:t> que </a:t>
            </a:r>
            <a:r>
              <a:rPr lang="en-GB" sz="2400" dirty="0" err="1">
                <a:solidFill>
                  <a:srgbClr val="000000"/>
                </a:solidFill>
                <a:latin typeface="Calibri"/>
                <a:ea typeface="Calibri"/>
                <a:cs typeface="Calibri"/>
                <a:sym typeface="Calibri"/>
              </a:rPr>
              <a:t>necesita</a:t>
            </a:r>
            <a:r>
              <a:rPr lang="en-GB" sz="2400" dirty="0">
                <a:solidFill>
                  <a:srgbClr val="000000"/>
                </a:solidFill>
                <a:latin typeface="Calibri"/>
                <a:ea typeface="Calibri"/>
                <a:cs typeface="Calibri"/>
                <a:sym typeface="Calibri"/>
              </a:rPr>
              <a:t> ser visto </a:t>
            </a:r>
            <a:r>
              <a:rPr lang="en-GB" sz="2400" dirty="0" err="1">
                <a:solidFill>
                  <a:srgbClr val="000000"/>
                </a:solidFill>
                <a:latin typeface="Calibri"/>
                <a:ea typeface="Calibri"/>
                <a:cs typeface="Calibri"/>
                <a:sym typeface="Calibri"/>
              </a:rPr>
              <a:t>como</a:t>
            </a:r>
            <a:r>
              <a:rPr lang="en-GB" sz="2400" dirty="0">
                <a:solidFill>
                  <a:srgbClr val="000000"/>
                </a:solidFill>
                <a:latin typeface="Calibri"/>
                <a:ea typeface="Calibri"/>
                <a:cs typeface="Calibri"/>
                <a:sym typeface="Calibri"/>
              </a:rPr>
              <a:t> un </a:t>
            </a:r>
            <a:r>
              <a:rPr lang="en-GB" sz="2400" dirty="0" err="1">
                <a:solidFill>
                  <a:srgbClr val="000000"/>
                </a:solidFill>
                <a:latin typeface="Calibri"/>
                <a:ea typeface="Calibri"/>
                <a:cs typeface="Calibri"/>
                <a:sym typeface="Calibri"/>
              </a:rPr>
              <a:t>todo</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holísticamente</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integralmente</a:t>
            </a:r>
            <a:r>
              <a:rPr lang="en-GB" sz="2400" dirty="0">
                <a:solidFill>
                  <a:srgbClr val="000000"/>
                </a:solidFill>
                <a:latin typeface="Calibri"/>
                <a:ea typeface="Calibri"/>
                <a:cs typeface="Calibri"/>
                <a:sym typeface="Calibri"/>
              </a:rPr>
              <a:t>?</a:t>
            </a:r>
            <a:endParaRPr dirty="0"/>
          </a:p>
          <a:p>
            <a:pPr marL="214308" marR="0" lvl="0" indent="-214308" algn="l" rtl="0">
              <a:spcBef>
                <a:spcPts val="0"/>
              </a:spcBef>
              <a:spcAft>
                <a:spcPts val="0"/>
              </a:spcAft>
              <a:buClr>
                <a:srgbClr val="000000"/>
              </a:buClr>
              <a:buSzPts val="2400"/>
              <a:buFont typeface="Arial"/>
              <a:buChar char="•"/>
            </a:pPr>
            <a:r>
              <a:rPr lang="en-GB" sz="2400" dirty="0">
                <a:solidFill>
                  <a:srgbClr val="000000"/>
                </a:solidFill>
                <a:latin typeface="Calibri"/>
                <a:ea typeface="Calibri"/>
                <a:cs typeface="Calibri"/>
                <a:sym typeface="Calibri"/>
              </a:rPr>
              <a:t>¿</a:t>
            </a:r>
            <a:r>
              <a:rPr lang="en-GB" sz="2400" dirty="0" err="1">
                <a:solidFill>
                  <a:srgbClr val="000000"/>
                </a:solidFill>
                <a:latin typeface="Calibri"/>
                <a:ea typeface="Calibri"/>
                <a:cs typeface="Calibri"/>
                <a:sym typeface="Calibri"/>
              </a:rPr>
              <a:t>En</a:t>
            </a:r>
            <a:r>
              <a:rPr lang="en-GB" sz="2400" dirty="0">
                <a:solidFill>
                  <a:srgbClr val="000000"/>
                </a:solidFill>
                <a:latin typeface="Calibri"/>
                <a:ea typeface="Calibri"/>
                <a:cs typeface="Calibri"/>
                <a:sym typeface="Calibri"/>
              </a:rPr>
              <a:t> la </a:t>
            </a:r>
            <a:r>
              <a:rPr lang="en-GB" sz="2400" dirty="0" err="1">
                <a:solidFill>
                  <a:srgbClr val="000000"/>
                </a:solidFill>
                <a:latin typeface="Calibri"/>
                <a:ea typeface="Calibri"/>
                <a:cs typeface="Calibri"/>
                <a:sym typeface="Calibri"/>
              </a:rPr>
              <a:t>vida</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en</a:t>
            </a:r>
            <a:r>
              <a:rPr lang="en-GB" sz="2400" dirty="0">
                <a:solidFill>
                  <a:srgbClr val="000000"/>
                </a:solidFill>
                <a:latin typeface="Calibri"/>
                <a:ea typeface="Calibri"/>
                <a:cs typeface="Calibri"/>
                <a:sym typeface="Calibri"/>
              </a:rPr>
              <a:t> la </a:t>
            </a:r>
            <a:r>
              <a:rPr lang="en-GB" sz="2400" dirty="0" err="1">
                <a:solidFill>
                  <a:srgbClr val="000000"/>
                </a:solidFill>
                <a:latin typeface="Calibri"/>
                <a:ea typeface="Calibri"/>
                <a:cs typeface="Calibri"/>
                <a:sym typeface="Calibri"/>
              </a:rPr>
              <a:t>misión</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en</a:t>
            </a:r>
            <a:r>
              <a:rPr lang="en-GB" sz="2400" dirty="0">
                <a:solidFill>
                  <a:srgbClr val="000000"/>
                </a:solidFill>
                <a:latin typeface="Calibri"/>
                <a:ea typeface="Calibri"/>
                <a:cs typeface="Calibri"/>
                <a:sym typeface="Calibri"/>
              </a:rPr>
              <a:t> la </a:t>
            </a:r>
            <a:r>
              <a:rPr lang="en-GB" sz="2400" dirty="0" err="1">
                <a:solidFill>
                  <a:srgbClr val="000000"/>
                </a:solidFill>
                <a:latin typeface="Calibri"/>
                <a:ea typeface="Calibri"/>
                <a:cs typeface="Calibri"/>
                <a:sym typeface="Calibri"/>
              </a:rPr>
              <a:t>iglesia</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en</a:t>
            </a:r>
            <a:r>
              <a:rPr lang="en-GB" sz="2400" dirty="0">
                <a:solidFill>
                  <a:srgbClr val="000000"/>
                </a:solidFill>
                <a:latin typeface="Calibri"/>
                <a:ea typeface="Calibri"/>
                <a:cs typeface="Calibri"/>
                <a:sym typeface="Calibri"/>
              </a:rPr>
              <a:t> la </a:t>
            </a:r>
            <a:r>
              <a:rPr lang="en-GB" sz="2400" dirty="0" err="1">
                <a:solidFill>
                  <a:srgbClr val="000000"/>
                </a:solidFill>
                <a:latin typeface="Calibri"/>
                <a:ea typeface="Calibri"/>
                <a:cs typeface="Calibri"/>
                <a:sym typeface="Calibri"/>
              </a:rPr>
              <a:t>creación</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en</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su</a:t>
            </a:r>
            <a:r>
              <a:rPr lang="en-GB" sz="2400" dirty="0">
                <a:solidFill>
                  <a:srgbClr val="000000"/>
                </a:solidFill>
                <a:latin typeface="Calibri"/>
                <a:ea typeface="Calibri"/>
                <a:cs typeface="Calibri"/>
                <a:sym typeface="Calibri"/>
              </a:rPr>
              <a:t> </a:t>
            </a:r>
            <a:r>
              <a:rPr lang="en-GB" sz="2400" dirty="0" err="1">
                <a:solidFill>
                  <a:srgbClr val="000000"/>
                </a:solidFill>
                <a:latin typeface="Calibri"/>
                <a:ea typeface="Calibri"/>
                <a:cs typeface="Calibri"/>
                <a:sym typeface="Calibri"/>
              </a:rPr>
              <a:t>contexto</a:t>
            </a:r>
            <a:r>
              <a:rPr lang="en-GB" sz="2400" dirty="0">
                <a:solidFill>
                  <a:srgbClr val="000000"/>
                </a:solidFill>
                <a:latin typeface="Calibri"/>
                <a:ea typeface="Calibri"/>
                <a:cs typeface="Calibri"/>
                <a:sym typeface="Calibri"/>
              </a:rPr>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233"/>
        <p:cNvGrpSpPr/>
        <p:nvPr/>
      </p:nvGrpSpPr>
      <p:grpSpPr>
        <a:xfrm>
          <a:off x="0" y="0"/>
          <a:ext cx="0" cy="0"/>
          <a:chOff x="0" y="0"/>
          <a:chExt cx="0" cy="0"/>
        </a:xfrm>
      </p:grpSpPr>
      <p:sp>
        <p:nvSpPr>
          <p:cNvPr id="1234" name="Google Shape;1234;p27"/>
          <p:cNvSpPr txBox="1">
            <a:spLocks noGrp="1"/>
          </p:cNvSpPr>
          <p:nvPr>
            <p:ph type="title" idx="4294967295"/>
          </p:nvPr>
        </p:nvSpPr>
        <p:spPr>
          <a:xfrm>
            <a:off x="53582" y="306201"/>
            <a:ext cx="11989267" cy="66849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21900"/>
              </a:buClr>
              <a:buSzPts val="2933"/>
              <a:buFont typeface="Century Gothic"/>
              <a:buNone/>
            </a:pPr>
            <a:r>
              <a:rPr lang="en-GB" sz="2933">
                <a:solidFill>
                  <a:srgbClr val="321900"/>
                </a:solidFill>
              </a:rPr>
              <a:t>Diferentes enfoques de la participación social de los cristianos </a:t>
            </a:r>
            <a:br>
              <a:rPr lang="en-GB" sz="3200">
                <a:solidFill>
                  <a:srgbClr val="321900"/>
                </a:solidFill>
              </a:rPr>
            </a:br>
            <a:r>
              <a:rPr lang="en-GB" sz="2133"/>
              <a:t>(adaptado de un modelo de Escobar y Padilla)</a:t>
            </a:r>
            <a:endParaRPr/>
          </a:p>
        </p:txBody>
      </p:sp>
      <p:sp>
        <p:nvSpPr>
          <p:cNvPr id="1235" name="Google Shape;1235;p27"/>
          <p:cNvSpPr txBox="1"/>
          <p:nvPr/>
        </p:nvSpPr>
        <p:spPr>
          <a:xfrm>
            <a:off x="2403475" y="1844676"/>
            <a:ext cx="18923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000000"/>
              </a:solidFill>
              <a:latin typeface="Century Gothic"/>
              <a:ea typeface="Century Gothic"/>
              <a:cs typeface="Century Gothic"/>
              <a:sym typeface="Century Gothic"/>
            </a:endParaRPr>
          </a:p>
        </p:txBody>
      </p:sp>
      <p:sp>
        <p:nvSpPr>
          <p:cNvPr id="1236" name="Google Shape;1236;p27"/>
          <p:cNvSpPr/>
          <p:nvPr/>
        </p:nvSpPr>
        <p:spPr>
          <a:xfrm>
            <a:off x="107370" y="1080171"/>
            <a:ext cx="1532041" cy="5496845"/>
          </a:xfrm>
          <a:prstGeom prst="rect">
            <a:avLst/>
          </a:prstGeom>
          <a:solidFill>
            <a:srgbClr val="AB44F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867"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endParaRPr sz="1867"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867" b="1">
                <a:solidFill>
                  <a:srgbClr val="000000"/>
                </a:solidFill>
                <a:latin typeface="Century Gothic"/>
                <a:ea typeface="Century Gothic"/>
                <a:cs typeface="Century Gothic"/>
                <a:sym typeface="Century Gothic"/>
              </a:rPr>
              <a:t>1.</a:t>
            </a:r>
            <a:endParaRPr/>
          </a:p>
          <a:p>
            <a:pPr marL="0" marR="0" lvl="0" indent="0" algn="ctr" rtl="0">
              <a:spcBef>
                <a:spcPts val="0"/>
              </a:spcBef>
              <a:spcAft>
                <a:spcPts val="0"/>
              </a:spcAft>
              <a:buNone/>
            </a:pPr>
            <a:r>
              <a:rPr lang="en-GB" sz="1600" b="1" u="sng">
                <a:solidFill>
                  <a:srgbClr val="000000"/>
                </a:solidFill>
                <a:latin typeface="Century Gothic"/>
                <a:ea typeface="Century Gothic"/>
                <a:cs typeface="Century Gothic"/>
                <a:sym typeface="Century Gothic"/>
              </a:rPr>
              <a:t>Solo evangelismo</a:t>
            </a:r>
            <a:endParaRPr sz="16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endParaRPr sz="18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La Acción Social es una</a:t>
            </a:r>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distracción</a:t>
            </a:r>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de nuestro llamado a predicar el evangelio (por lo tanto, un pecado)</a:t>
            </a:r>
            <a:endParaRPr/>
          </a:p>
          <a:p>
            <a:pPr marL="0" marR="0" lvl="0" indent="0" algn="ctr" rtl="0">
              <a:spcBef>
                <a:spcPts val="0"/>
              </a:spcBef>
              <a:spcAft>
                <a:spcPts val="0"/>
              </a:spcAft>
              <a:buNone/>
            </a:pPr>
            <a:endParaRPr sz="16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endParaRPr sz="1867" b="1">
              <a:solidFill>
                <a:srgbClr val="FFFFFF"/>
              </a:solidFill>
              <a:latin typeface="Century Gothic"/>
              <a:ea typeface="Century Gothic"/>
              <a:cs typeface="Century Gothic"/>
              <a:sym typeface="Century Gothic"/>
            </a:endParaRPr>
          </a:p>
        </p:txBody>
      </p:sp>
      <p:sp>
        <p:nvSpPr>
          <p:cNvPr id="1237" name="Google Shape;1237;p27"/>
          <p:cNvSpPr/>
          <p:nvPr/>
        </p:nvSpPr>
        <p:spPr>
          <a:xfrm>
            <a:off x="1809243" y="1080171"/>
            <a:ext cx="1531200" cy="5496845"/>
          </a:xfrm>
          <a:prstGeom prst="rect">
            <a:avLst/>
          </a:prstGeom>
          <a:solidFill>
            <a:srgbClr val="00B0F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867"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867" b="1">
                <a:solidFill>
                  <a:srgbClr val="000000"/>
                </a:solidFill>
                <a:latin typeface="Century Gothic"/>
                <a:ea typeface="Century Gothic"/>
                <a:cs typeface="Century Gothic"/>
                <a:sym typeface="Century Gothic"/>
              </a:rPr>
              <a:t>2.</a:t>
            </a:r>
            <a:endParaRPr/>
          </a:p>
          <a:p>
            <a:pPr marL="0" marR="0" lvl="0" indent="0" algn="ctr" rtl="0">
              <a:spcBef>
                <a:spcPts val="0"/>
              </a:spcBef>
              <a:spcAft>
                <a:spcPts val="0"/>
              </a:spcAft>
              <a:buNone/>
            </a:pPr>
            <a:r>
              <a:rPr lang="en-GB" sz="1600" b="1" u="sng">
                <a:solidFill>
                  <a:srgbClr val="000000"/>
                </a:solidFill>
                <a:latin typeface="Century Gothic"/>
                <a:ea typeface="Century Gothic"/>
                <a:cs typeface="Century Gothic"/>
                <a:sym typeface="Century Gothic"/>
              </a:rPr>
              <a:t>Evangelismo primero</a:t>
            </a:r>
            <a:endParaRPr/>
          </a:p>
          <a:p>
            <a:pPr marL="0" marR="0" lvl="0" indent="0" algn="ctr" rtl="0">
              <a:spcBef>
                <a:spcPts val="0"/>
              </a:spcBef>
              <a:spcAft>
                <a:spcPts val="0"/>
              </a:spcAft>
              <a:buNone/>
            </a:pPr>
            <a:endParaRPr sz="16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Los programas sociales están bien mientras no le quiten recursos al evangelismo</a:t>
            </a:r>
            <a:endParaRPr sz="16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endParaRPr sz="1867" b="1">
              <a:solidFill>
                <a:srgbClr val="000000"/>
              </a:solidFill>
              <a:latin typeface="Century Gothic"/>
              <a:ea typeface="Century Gothic"/>
              <a:cs typeface="Century Gothic"/>
              <a:sym typeface="Century Gothic"/>
            </a:endParaRPr>
          </a:p>
        </p:txBody>
      </p:sp>
      <p:sp>
        <p:nvSpPr>
          <p:cNvPr id="1238" name="Google Shape;1238;p27"/>
          <p:cNvSpPr/>
          <p:nvPr/>
        </p:nvSpPr>
        <p:spPr>
          <a:xfrm>
            <a:off x="3513001" y="1086587"/>
            <a:ext cx="1593600" cy="5477988"/>
          </a:xfrm>
          <a:prstGeom prst="rect">
            <a:avLst/>
          </a:prstGeom>
          <a:solidFill>
            <a:srgbClr val="66FF66"/>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r>
              <a:rPr lang="en-GB" sz="1867" b="1">
                <a:solidFill>
                  <a:srgbClr val="000000"/>
                </a:solidFill>
                <a:latin typeface="Century Gothic"/>
                <a:ea typeface="Century Gothic"/>
                <a:cs typeface="Century Gothic"/>
                <a:sym typeface="Century Gothic"/>
              </a:rPr>
              <a:t>3.</a:t>
            </a:r>
            <a:endParaRPr/>
          </a:p>
          <a:p>
            <a:pPr marL="0" marR="0" lvl="0" indent="0" algn="ctr" rtl="0">
              <a:spcBef>
                <a:spcPts val="0"/>
              </a:spcBef>
              <a:spcAft>
                <a:spcPts val="0"/>
              </a:spcAft>
              <a:buNone/>
            </a:pPr>
            <a:r>
              <a:rPr lang="en-GB" sz="1600" b="1" u="sng">
                <a:solidFill>
                  <a:srgbClr val="000000"/>
                </a:solidFill>
                <a:latin typeface="Century Gothic"/>
                <a:ea typeface="Century Gothic"/>
                <a:cs typeface="Century Gothic"/>
                <a:sym typeface="Century Gothic"/>
              </a:rPr>
              <a:t>Evangelismo Pragmático </a:t>
            </a:r>
            <a:endParaRPr sz="1600" b="1" u="sng">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endParaRPr sz="16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Los programas sociales son buena estrategia de evangelismo. (un medio para lograr un fin)</a:t>
            </a:r>
            <a:endParaRPr sz="1733" b="1">
              <a:solidFill>
                <a:srgbClr val="000000"/>
              </a:solidFill>
              <a:latin typeface="Century Gothic"/>
              <a:ea typeface="Century Gothic"/>
              <a:cs typeface="Century Gothic"/>
              <a:sym typeface="Century Gothic"/>
            </a:endParaRPr>
          </a:p>
        </p:txBody>
      </p:sp>
      <p:sp>
        <p:nvSpPr>
          <p:cNvPr id="1239" name="Google Shape;1239;p27"/>
          <p:cNvSpPr/>
          <p:nvPr/>
        </p:nvSpPr>
        <p:spPr>
          <a:xfrm>
            <a:off x="5280936" y="1080171"/>
            <a:ext cx="1593600" cy="5496845"/>
          </a:xfrm>
          <a:prstGeom prst="rect">
            <a:avLst/>
          </a:prstGeom>
          <a:solidFill>
            <a:srgbClr val="FF6BE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067"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867" b="1">
                <a:solidFill>
                  <a:srgbClr val="000000"/>
                </a:solidFill>
                <a:latin typeface="Century Gothic"/>
                <a:ea typeface="Century Gothic"/>
                <a:cs typeface="Century Gothic"/>
                <a:sym typeface="Century Gothic"/>
              </a:rPr>
              <a:t>4.</a:t>
            </a:r>
            <a:endParaRPr/>
          </a:p>
          <a:p>
            <a:pPr marL="0" marR="0" lvl="0" indent="0" algn="ctr" rtl="0">
              <a:spcBef>
                <a:spcPts val="0"/>
              </a:spcBef>
              <a:spcAft>
                <a:spcPts val="0"/>
              </a:spcAft>
              <a:buNone/>
            </a:pPr>
            <a:r>
              <a:rPr lang="en-GB" sz="1467" b="1" u="sng">
                <a:solidFill>
                  <a:srgbClr val="000000"/>
                </a:solidFill>
                <a:latin typeface="Century Gothic"/>
                <a:ea typeface="Century Gothic"/>
                <a:cs typeface="Century Gothic"/>
                <a:sym typeface="Century Gothic"/>
              </a:rPr>
              <a:t>TransformaciónHolística</a:t>
            </a:r>
            <a:endParaRPr sz="1467" b="1" u="sng">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endParaRPr sz="16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Hacemos el bien porque somos cristianos –no separamos la compasión de la proclamación</a:t>
            </a:r>
            <a:endParaRPr sz="1333" b="1">
              <a:solidFill>
                <a:srgbClr val="000000"/>
              </a:solidFill>
              <a:latin typeface="Century Gothic"/>
              <a:ea typeface="Century Gothic"/>
              <a:cs typeface="Century Gothic"/>
              <a:sym typeface="Century Gothic"/>
            </a:endParaRPr>
          </a:p>
        </p:txBody>
      </p:sp>
      <p:sp>
        <p:nvSpPr>
          <p:cNvPr id="1240" name="Google Shape;1240;p27"/>
          <p:cNvSpPr/>
          <p:nvPr/>
        </p:nvSpPr>
        <p:spPr>
          <a:xfrm>
            <a:off x="7026039" y="1080171"/>
            <a:ext cx="1593600" cy="5496845"/>
          </a:xfrm>
          <a:prstGeom prst="rect">
            <a:avLst/>
          </a:prstGeom>
          <a:solidFill>
            <a:srgbClr val="FFBE2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endParaRPr sz="933"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867" b="1">
                <a:solidFill>
                  <a:srgbClr val="000000"/>
                </a:solidFill>
                <a:latin typeface="Century Gothic"/>
                <a:ea typeface="Century Gothic"/>
                <a:cs typeface="Century Gothic"/>
                <a:sym typeface="Century Gothic"/>
              </a:rPr>
              <a:t>5.</a:t>
            </a:r>
            <a:endParaRPr/>
          </a:p>
          <a:p>
            <a:pPr marL="0" marR="0" lvl="0" indent="0" algn="ctr" rtl="0">
              <a:spcBef>
                <a:spcPts val="0"/>
              </a:spcBef>
              <a:spcAft>
                <a:spcPts val="0"/>
              </a:spcAft>
              <a:buNone/>
            </a:pPr>
            <a:r>
              <a:rPr lang="en-GB" sz="1600" b="1" u="sng">
                <a:solidFill>
                  <a:srgbClr val="000000"/>
                </a:solidFill>
                <a:latin typeface="Century Gothic"/>
                <a:ea typeface="Century Gothic"/>
                <a:cs typeface="Century Gothic"/>
                <a:sym typeface="Century Gothic"/>
              </a:rPr>
              <a:t>Acción social pragmática</a:t>
            </a:r>
            <a:endParaRPr sz="1600" b="1" u="sng">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endParaRPr sz="1600"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Está bien predicar el evangelio solo si tiene la oportunidad (pero no intencionalmente)</a:t>
            </a:r>
            <a:endParaRPr/>
          </a:p>
          <a:p>
            <a:pPr marL="0" marR="0" lvl="0" indent="0" algn="ctr" rtl="0">
              <a:spcBef>
                <a:spcPts val="0"/>
              </a:spcBef>
              <a:spcAft>
                <a:spcPts val="0"/>
              </a:spcAft>
              <a:buNone/>
            </a:pPr>
            <a:endParaRPr sz="1333" b="1">
              <a:solidFill>
                <a:srgbClr val="000000"/>
              </a:solidFill>
              <a:latin typeface="Century Gothic"/>
              <a:ea typeface="Century Gothic"/>
              <a:cs typeface="Century Gothic"/>
              <a:sym typeface="Century Gothic"/>
            </a:endParaRPr>
          </a:p>
        </p:txBody>
      </p:sp>
      <p:sp>
        <p:nvSpPr>
          <p:cNvPr id="1241" name="Google Shape;1241;p27"/>
          <p:cNvSpPr/>
          <p:nvPr/>
        </p:nvSpPr>
        <p:spPr>
          <a:xfrm>
            <a:off x="8773540" y="1080171"/>
            <a:ext cx="1593600" cy="5496845"/>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067"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867" b="1">
                <a:solidFill>
                  <a:srgbClr val="000000"/>
                </a:solidFill>
                <a:latin typeface="Century Gothic"/>
                <a:ea typeface="Century Gothic"/>
                <a:cs typeface="Century Gothic"/>
                <a:sym typeface="Century Gothic"/>
              </a:rPr>
              <a:t>6.</a:t>
            </a:r>
            <a:endParaRPr/>
          </a:p>
          <a:p>
            <a:pPr marL="0" marR="0" lvl="0" indent="0" algn="ctr" rtl="0">
              <a:spcBef>
                <a:spcPts val="0"/>
              </a:spcBef>
              <a:spcAft>
                <a:spcPts val="0"/>
              </a:spcAft>
              <a:buNone/>
            </a:pPr>
            <a:r>
              <a:rPr lang="en-GB" sz="1600" b="1" u="sng">
                <a:solidFill>
                  <a:srgbClr val="000000"/>
                </a:solidFill>
                <a:latin typeface="Century Gothic"/>
                <a:ea typeface="Century Gothic"/>
                <a:cs typeface="Century Gothic"/>
                <a:sym typeface="Century Gothic"/>
              </a:rPr>
              <a:t>Acción social primero</a:t>
            </a:r>
            <a:endParaRPr/>
          </a:p>
          <a:p>
            <a:pPr marL="0" marR="0" lvl="0" indent="0" algn="ctr" rtl="0">
              <a:spcBef>
                <a:spcPts val="0"/>
              </a:spcBef>
              <a:spcAft>
                <a:spcPts val="0"/>
              </a:spcAft>
              <a:buNone/>
            </a:pPr>
            <a:endParaRPr sz="1733"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Hacer el bien </a:t>
            </a:r>
            <a:r>
              <a:rPr lang="en-GB" sz="1600" b="1" i="1" u="sng">
                <a:solidFill>
                  <a:srgbClr val="000000"/>
                </a:solidFill>
                <a:latin typeface="Century Gothic"/>
                <a:ea typeface="Century Gothic"/>
                <a:cs typeface="Century Gothic"/>
                <a:sym typeface="Century Gothic"/>
              </a:rPr>
              <a:t>es</a:t>
            </a:r>
            <a:r>
              <a:rPr lang="en-GB" sz="1600" b="1">
                <a:solidFill>
                  <a:srgbClr val="000000"/>
                </a:solidFill>
                <a:latin typeface="Century Gothic"/>
                <a:ea typeface="Century Gothic"/>
                <a:cs typeface="Century Gothic"/>
                <a:sym typeface="Century Gothic"/>
              </a:rPr>
              <a:t> nuestra predicación. (no es necesario usar recursos para proclamar)</a:t>
            </a:r>
            <a:endParaRPr sz="1333" b="1">
              <a:solidFill>
                <a:srgbClr val="000000"/>
              </a:solidFill>
              <a:latin typeface="Century Gothic"/>
              <a:ea typeface="Century Gothic"/>
              <a:cs typeface="Century Gothic"/>
              <a:sym typeface="Century Gothic"/>
            </a:endParaRPr>
          </a:p>
        </p:txBody>
      </p:sp>
      <p:sp>
        <p:nvSpPr>
          <p:cNvPr id="1242" name="Google Shape;1242;p27"/>
          <p:cNvSpPr/>
          <p:nvPr/>
        </p:nvSpPr>
        <p:spPr>
          <a:xfrm>
            <a:off x="10503037" y="1086588"/>
            <a:ext cx="1593600" cy="549600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endParaRPr sz="933"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867" b="1">
                <a:solidFill>
                  <a:srgbClr val="000000"/>
                </a:solidFill>
                <a:latin typeface="Century Gothic"/>
                <a:ea typeface="Century Gothic"/>
                <a:cs typeface="Century Gothic"/>
                <a:sym typeface="Century Gothic"/>
              </a:rPr>
              <a:t>7.</a:t>
            </a:r>
            <a:endParaRPr/>
          </a:p>
          <a:p>
            <a:pPr marL="0" marR="0" lvl="0" indent="0" algn="ctr" rtl="0">
              <a:spcBef>
                <a:spcPts val="0"/>
              </a:spcBef>
              <a:spcAft>
                <a:spcPts val="0"/>
              </a:spcAft>
              <a:buNone/>
            </a:pPr>
            <a:r>
              <a:rPr lang="en-GB" sz="1467" b="1" u="sng">
                <a:solidFill>
                  <a:srgbClr val="000000"/>
                </a:solidFill>
                <a:latin typeface="Century Gothic"/>
                <a:ea typeface="Century Gothic"/>
                <a:cs typeface="Century Gothic"/>
                <a:sym typeface="Century Gothic"/>
              </a:rPr>
              <a:t>Solamente transformación social</a:t>
            </a:r>
            <a:endParaRPr sz="1867" b="1">
              <a:solidFill>
                <a:srgbClr val="000000"/>
              </a:solidFill>
              <a:latin typeface="Century Gothic"/>
              <a:ea typeface="Century Gothic"/>
              <a:cs typeface="Century Gothic"/>
              <a:sym typeface="Century Gothic"/>
            </a:endParaRPr>
          </a:p>
          <a:p>
            <a:pPr marL="0" marR="0" lvl="0" indent="0" algn="ctr" rtl="0">
              <a:spcBef>
                <a:spcPts val="0"/>
              </a:spcBef>
              <a:spcAft>
                <a:spcPts val="0"/>
              </a:spcAft>
              <a:buNone/>
            </a:pPr>
            <a:r>
              <a:rPr lang="en-GB" sz="1600" b="1">
                <a:solidFill>
                  <a:srgbClr val="000000"/>
                </a:solidFill>
                <a:latin typeface="Century Gothic"/>
                <a:ea typeface="Century Gothic"/>
                <a:cs typeface="Century Gothic"/>
                <a:sym typeface="Century Gothic"/>
              </a:rPr>
              <a:t>El evangelio se predica cuando trabajamos para transformar las estructuras sociales injustas</a:t>
            </a:r>
            <a:endParaRPr sz="1333" b="1">
              <a:solidFill>
                <a:srgbClr val="000000"/>
              </a:solidFill>
              <a:latin typeface="Century Gothic"/>
              <a:ea typeface="Century Gothic"/>
              <a:cs typeface="Century Gothic"/>
              <a:sym typeface="Century Gothic"/>
            </a:endParaRPr>
          </a:p>
        </p:txBody>
      </p:sp>
      <p:sp>
        <p:nvSpPr>
          <p:cNvPr id="1243" name="Google Shape;1243;p27"/>
          <p:cNvSpPr txBox="1"/>
          <p:nvPr/>
        </p:nvSpPr>
        <p:spPr>
          <a:xfrm>
            <a:off x="5960534" y="991868"/>
            <a:ext cx="5921503" cy="772313"/>
          </a:xfrm>
          <a:prstGeom prst="rect">
            <a:avLst/>
          </a:prstGeom>
          <a:solidFill>
            <a:srgbClr val="FEE8C8"/>
          </a:solidFill>
          <a:ln w="9525" cap="flat" cmpd="sng">
            <a:solidFill>
              <a:schemeClr val="dk1"/>
            </a:solidFill>
            <a:prstDash val="solid"/>
            <a:round/>
            <a:headEnd type="none" w="sm" len="sm"/>
            <a:tailEnd type="none" w="sm" len="sm"/>
          </a:ln>
        </p:spPr>
        <p:txBody>
          <a:bodyPr spcFirstLastPara="1" wrap="square" lIns="121900" tIns="60950" rIns="121900" bIns="60950" anchor="b" anchorCtr="0">
            <a:noAutofit/>
          </a:bodyPr>
          <a:lstStyle/>
          <a:p>
            <a:pPr marL="0" marR="0" lvl="0" indent="0" algn="l" rtl="0">
              <a:spcBef>
                <a:spcPts val="0"/>
              </a:spcBef>
              <a:spcAft>
                <a:spcPts val="0"/>
              </a:spcAft>
              <a:buClr>
                <a:srgbClr val="321900"/>
              </a:buClr>
              <a:buSzPts val="2133"/>
              <a:buFont typeface="Century Gothic"/>
              <a:buNone/>
            </a:pPr>
            <a:r>
              <a:rPr lang="en-GB" sz="2133" b="1">
                <a:solidFill>
                  <a:srgbClr val="321900"/>
                </a:solidFill>
                <a:latin typeface="Century Gothic"/>
                <a:ea typeface="Century Gothic"/>
                <a:cs typeface="Century Gothic"/>
                <a:sym typeface="Century Gothic"/>
              </a:rPr>
              <a:t>Actividad: Dónde está su iglesia/dónde está usted/dónde le gustaría estar?</a:t>
            </a:r>
            <a:endParaRPr sz="1067" b="1">
              <a:solidFill>
                <a:srgbClr val="99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43"/>
                                        </p:tgtEl>
                                        <p:attrNameLst>
                                          <p:attrName>style.visibility</p:attrName>
                                        </p:attrNameLst>
                                      </p:cBhvr>
                                      <p:to>
                                        <p:strVal val="visible"/>
                                      </p:to>
                                    </p:set>
                                    <p:anim calcmode="lin" valueType="num">
                                      <p:cBhvr additive="base">
                                        <p:cTn id="7" dur="500"/>
                                        <p:tgtEl>
                                          <p:spTgt spid="1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28"/>
          <p:cNvSpPr txBox="1">
            <a:spLocks noGrp="1"/>
          </p:cNvSpPr>
          <p:nvPr>
            <p:ph type="title"/>
          </p:nvPr>
        </p:nvSpPr>
        <p:spPr>
          <a:xfrm>
            <a:off x="444289" y="439120"/>
            <a:ext cx="11074401"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800"/>
              <a:buFont typeface="Century Gothic"/>
              <a:buNone/>
            </a:pPr>
            <a:r>
              <a:rPr lang="en-GB"/>
              <a:t>La iglesia: </a:t>
            </a:r>
            <a:r>
              <a:rPr lang="en-GB" i="1"/>
              <a:t>Ecclesia</a:t>
            </a:r>
            <a:endParaRPr/>
          </a:p>
        </p:txBody>
      </p:sp>
      <p:sp>
        <p:nvSpPr>
          <p:cNvPr id="1250" name="Google Shape;1250;p28"/>
          <p:cNvSpPr txBox="1">
            <a:spLocks noGrp="1"/>
          </p:cNvSpPr>
          <p:nvPr>
            <p:ph type="body" idx="1"/>
          </p:nvPr>
        </p:nvSpPr>
        <p:spPr>
          <a:xfrm>
            <a:off x="466609" y="2065153"/>
            <a:ext cx="11364148" cy="4648199"/>
          </a:xfrm>
          <a:prstGeom prst="rect">
            <a:avLst/>
          </a:prstGeom>
          <a:noFill/>
          <a:ln>
            <a:noFill/>
          </a:ln>
        </p:spPr>
        <p:txBody>
          <a:bodyPr spcFirstLastPara="1" wrap="square" lIns="91425" tIns="45700" rIns="91425" bIns="45700" anchor="t" anchorCtr="0">
            <a:normAutofit fontScale="92500" lnSpcReduction="10000"/>
          </a:bodyPr>
          <a:lstStyle/>
          <a:p>
            <a:pPr marL="304792" lvl="0" indent="-304792" algn="l" rtl="0">
              <a:lnSpc>
                <a:spcPct val="110000"/>
              </a:lnSpc>
              <a:spcBef>
                <a:spcPts val="0"/>
              </a:spcBef>
              <a:spcAft>
                <a:spcPts val="0"/>
              </a:spcAft>
              <a:buSzPct val="100000"/>
              <a:buChar char="◼"/>
            </a:pPr>
            <a:r>
              <a:rPr lang="en-GB" sz="2800" b="1"/>
              <a:t>Mateo 16:18 </a:t>
            </a:r>
            <a:r>
              <a:rPr lang="en-GB" sz="2800"/>
              <a:t>– “</a:t>
            </a:r>
            <a:r>
              <a:rPr lang="en-GB" sz="2800" i="1"/>
              <a:t>Y yo también te digo, que tú eres Pedro, y sobre esta roca edificaré mi </a:t>
            </a:r>
            <a:r>
              <a:rPr lang="en-GB" sz="2800" b="1" i="1">
                <a:solidFill>
                  <a:schemeClr val="accent1"/>
                </a:solidFill>
              </a:rPr>
              <a:t>ecclesia,</a:t>
            </a:r>
            <a:r>
              <a:rPr lang="en-GB" sz="2800" i="1">
                <a:solidFill>
                  <a:schemeClr val="accent1"/>
                </a:solidFill>
              </a:rPr>
              <a:t> </a:t>
            </a:r>
            <a:r>
              <a:rPr lang="en-GB" sz="2800" i="1"/>
              <a:t>y las </a:t>
            </a:r>
            <a:r>
              <a:rPr lang="en-GB" sz="2800" i="1" u="sng"/>
              <a:t>puertas del Hades no prevalecerán contra ella</a:t>
            </a:r>
            <a:r>
              <a:rPr lang="en-GB" sz="2800" i="1"/>
              <a:t>”</a:t>
            </a:r>
            <a:endParaRPr/>
          </a:p>
          <a:p>
            <a:pPr marL="304792" lvl="0" indent="-304792" algn="l" rtl="0">
              <a:lnSpc>
                <a:spcPct val="110000"/>
              </a:lnSpc>
              <a:spcBef>
                <a:spcPts val="800"/>
              </a:spcBef>
              <a:spcAft>
                <a:spcPts val="0"/>
              </a:spcAft>
              <a:buSzPct val="100000"/>
              <a:buChar char="◼"/>
            </a:pPr>
            <a:r>
              <a:rPr lang="en-GB" sz="2800" b="1"/>
              <a:t>Palabra griega</a:t>
            </a:r>
            <a:r>
              <a:rPr lang="en-GB" sz="2800"/>
              <a:t>: lit. los “llamados fuera” </a:t>
            </a:r>
            <a:endParaRPr/>
          </a:p>
          <a:p>
            <a:pPr marL="609585" lvl="1" indent="-304791" algn="l" rtl="0">
              <a:lnSpc>
                <a:spcPct val="110000"/>
              </a:lnSpc>
              <a:spcBef>
                <a:spcPts val="800"/>
              </a:spcBef>
              <a:spcAft>
                <a:spcPts val="0"/>
              </a:spcAft>
              <a:buSzPct val="97487"/>
              <a:buChar char="◼"/>
            </a:pPr>
            <a:r>
              <a:rPr lang="en-GB" i="1"/>
              <a:t>Ecc</a:t>
            </a:r>
            <a:r>
              <a:rPr lang="en-GB"/>
              <a:t> = fuera, </a:t>
            </a:r>
            <a:r>
              <a:rPr lang="en-GB" i="1"/>
              <a:t>Kaleo</a:t>
            </a:r>
            <a:r>
              <a:rPr lang="en-GB"/>
              <a:t> = llamada</a:t>
            </a:r>
            <a:endParaRPr/>
          </a:p>
          <a:p>
            <a:pPr marL="304792" lvl="0" indent="-304792" algn="l" rtl="0">
              <a:lnSpc>
                <a:spcPct val="110000"/>
              </a:lnSpc>
              <a:spcBef>
                <a:spcPts val="800"/>
              </a:spcBef>
              <a:spcAft>
                <a:spcPts val="0"/>
              </a:spcAft>
              <a:buSzPct val="100000"/>
              <a:buChar char="◼"/>
            </a:pPr>
            <a:r>
              <a:rPr lang="en-GB" sz="2800" b="1"/>
              <a:t>Contexto griego</a:t>
            </a:r>
            <a:r>
              <a:rPr lang="en-GB" sz="2800"/>
              <a:t>: </a:t>
            </a:r>
            <a:endParaRPr/>
          </a:p>
          <a:p>
            <a:pPr marL="609585" lvl="1" indent="-304791" algn="l" rtl="0">
              <a:lnSpc>
                <a:spcPct val="110000"/>
              </a:lnSpc>
              <a:spcBef>
                <a:spcPts val="800"/>
              </a:spcBef>
              <a:spcAft>
                <a:spcPts val="0"/>
              </a:spcAft>
              <a:buSzPct val="97487"/>
              <a:buChar char="◼"/>
            </a:pPr>
            <a:r>
              <a:rPr lang="en-GB"/>
              <a:t>Una asamblea </a:t>
            </a:r>
            <a:r>
              <a:rPr lang="en-GB" b="1">
                <a:solidFill>
                  <a:schemeClr val="accent1"/>
                </a:solidFill>
              </a:rPr>
              <a:t>política </a:t>
            </a:r>
            <a:r>
              <a:rPr lang="en-GB"/>
              <a:t>de ciudadanos de un antiguo estado griego.</a:t>
            </a:r>
            <a:endParaRPr/>
          </a:p>
          <a:p>
            <a:pPr marL="304792" lvl="0" indent="-304792" algn="l" rtl="0">
              <a:lnSpc>
                <a:spcPct val="110000"/>
              </a:lnSpc>
              <a:spcBef>
                <a:spcPts val="800"/>
              </a:spcBef>
              <a:spcAft>
                <a:spcPts val="0"/>
              </a:spcAft>
              <a:buSzPct val="100000"/>
              <a:buChar char="◼"/>
            </a:pPr>
            <a:r>
              <a:rPr lang="en-GB" sz="2800"/>
              <a:t>No era un término religioso: era una asamblea de personas llamadas a asumir la </a:t>
            </a:r>
            <a:r>
              <a:rPr lang="en-GB" sz="2800" b="1"/>
              <a:t>responsabilidad de su comunidad</a:t>
            </a:r>
            <a:endParaRPr sz="28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29"/>
          <p:cNvSpPr txBox="1">
            <a:spLocks noGrp="1"/>
          </p:cNvSpPr>
          <p:nvPr>
            <p:ph type="title"/>
          </p:nvPr>
        </p:nvSpPr>
        <p:spPr>
          <a:xfrm>
            <a:off x="757482" y="728443"/>
            <a:ext cx="11074401"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800"/>
              <a:buFont typeface="Century Gothic"/>
              <a:buNone/>
            </a:pPr>
            <a:r>
              <a:rPr lang="en-GB"/>
              <a:t>¿Qué es misión integral?</a:t>
            </a:r>
            <a:br>
              <a:rPr lang="en-GB"/>
            </a:br>
            <a:r>
              <a:rPr lang="en-GB" sz="3733"/>
              <a:t>     [René Padilla]</a:t>
            </a:r>
            <a:endParaRPr/>
          </a:p>
        </p:txBody>
      </p:sp>
      <p:sp>
        <p:nvSpPr>
          <p:cNvPr id="1257" name="Google Shape;1257;p29"/>
          <p:cNvSpPr txBox="1">
            <a:spLocks noGrp="1"/>
          </p:cNvSpPr>
          <p:nvPr>
            <p:ph type="body" idx="1"/>
          </p:nvPr>
        </p:nvSpPr>
        <p:spPr>
          <a:xfrm>
            <a:off x="609602" y="2150393"/>
            <a:ext cx="11295529" cy="451167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10000"/>
              </a:lnSpc>
              <a:spcBef>
                <a:spcPts val="0"/>
              </a:spcBef>
              <a:spcAft>
                <a:spcPts val="0"/>
              </a:spcAft>
              <a:buSzPts val="3200"/>
              <a:buNone/>
            </a:pPr>
            <a:r>
              <a:rPr lang="en-GB" dirty="0"/>
              <a:t>“</a:t>
            </a:r>
            <a:r>
              <a:rPr lang="en-GB" dirty="0" err="1"/>
              <a:t>Cuando</a:t>
            </a:r>
            <a:r>
              <a:rPr lang="en-GB" dirty="0"/>
              <a:t> la </a:t>
            </a:r>
            <a:r>
              <a:rPr lang="en-GB" b="1" dirty="0" err="1"/>
              <a:t>iglesia</a:t>
            </a:r>
            <a:r>
              <a:rPr lang="en-GB" b="1" dirty="0"/>
              <a:t> </a:t>
            </a:r>
            <a:r>
              <a:rPr lang="en-GB" dirty="0"/>
              <a:t>se </a:t>
            </a:r>
            <a:r>
              <a:rPr lang="en-GB" dirty="0" err="1"/>
              <a:t>compromete</a:t>
            </a:r>
            <a:r>
              <a:rPr lang="en-GB" dirty="0"/>
              <a:t> con la </a:t>
            </a:r>
            <a:r>
              <a:rPr lang="en-GB" b="1" dirty="0" err="1"/>
              <a:t>misión</a:t>
            </a:r>
            <a:r>
              <a:rPr lang="en-GB" b="1" dirty="0"/>
              <a:t> integral </a:t>
            </a:r>
            <a:r>
              <a:rPr lang="en-GB" dirty="0"/>
              <a:t>y con </a:t>
            </a:r>
            <a:r>
              <a:rPr lang="en-GB" b="1" dirty="0" err="1"/>
              <a:t>comunicar</a:t>
            </a:r>
            <a:r>
              <a:rPr lang="en-GB" b="1" dirty="0"/>
              <a:t> </a:t>
            </a:r>
            <a:r>
              <a:rPr lang="en-GB" b="1" dirty="0" err="1"/>
              <a:t>el</a:t>
            </a:r>
            <a:r>
              <a:rPr lang="en-GB" b="1" dirty="0"/>
              <a:t> </a:t>
            </a:r>
            <a:r>
              <a:rPr lang="en-GB" b="1" dirty="0" err="1"/>
              <a:t>evangelio</a:t>
            </a:r>
            <a:r>
              <a:rPr lang="en-GB" b="1" dirty="0"/>
              <a:t> a </a:t>
            </a:r>
            <a:r>
              <a:rPr lang="en-GB" b="1" dirty="0" err="1"/>
              <a:t>través</a:t>
            </a:r>
            <a:r>
              <a:rPr lang="en-GB" b="1" dirty="0"/>
              <a:t> de </a:t>
            </a:r>
            <a:r>
              <a:rPr lang="en-GB" b="1" dirty="0" err="1"/>
              <a:t>todo</a:t>
            </a:r>
            <a:r>
              <a:rPr lang="en-GB" b="1" dirty="0"/>
              <a:t> lo que </a:t>
            </a:r>
            <a:r>
              <a:rPr lang="en-GB" b="1" i="1" dirty="0"/>
              <a:t>es, </a:t>
            </a:r>
            <a:r>
              <a:rPr lang="en-GB" b="1" i="1" dirty="0" err="1"/>
              <a:t>hace</a:t>
            </a:r>
            <a:r>
              <a:rPr lang="en-GB" b="1" i="1" dirty="0"/>
              <a:t> y dice</a:t>
            </a:r>
            <a:r>
              <a:rPr lang="en-GB" b="1" dirty="0"/>
              <a:t>… </a:t>
            </a:r>
            <a:endParaRPr dirty="0"/>
          </a:p>
          <a:p>
            <a:pPr marL="0" lvl="0" indent="0" algn="ctr" rtl="0">
              <a:lnSpc>
                <a:spcPct val="110000"/>
              </a:lnSpc>
              <a:spcBef>
                <a:spcPts val="2400"/>
              </a:spcBef>
              <a:spcAft>
                <a:spcPts val="0"/>
              </a:spcAft>
              <a:buSzPts val="3200"/>
              <a:buNone/>
            </a:pPr>
            <a:r>
              <a:rPr lang="en-GB" dirty="0" err="1"/>
              <a:t>Su</a:t>
            </a:r>
            <a:r>
              <a:rPr lang="en-GB" dirty="0"/>
              <a:t> </a:t>
            </a:r>
            <a:r>
              <a:rPr lang="en-GB" b="1" dirty="0" err="1"/>
              <a:t>propósito</a:t>
            </a:r>
            <a:r>
              <a:rPr lang="en-GB" dirty="0"/>
              <a:t> es </a:t>
            </a:r>
            <a:r>
              <a:rPr lang="en-GB" b="1" u="sng" dirty="0" err="1"/>
              <a:t>encarnar</a:t>
            </a:r>
            <a:r>
              <a:rPr lang="en-GB" b="1" dirty="0"/>
              <a:t> </a:t>
            </a:r>
            <a:r>
              <a:rPr lang="en-GB" b="1" dirty="0" err="1"/>
              <a:t>los</a:t>
            </a:r>
            <a:r>
              <a:rPr lang="en-GB" b="1" dirty="0"/>
              <a:t> </a:t>
            </a:r>
            <a:r>
              <a:rPr lang="en-GB" b="1" dirty="0" err="1"/>
              <a:t>valores</a:t>
            </a:r>
            <a:r>
              <a:rPr lang="en-GB" b="1" dirty="0"/>
              <a:t> del </a:t>
            </a:r>
            <a:r>
              <a:rPr lang="en-GB" b="1" dirty="0" err="1"/>
              <a:t>Reino</a:t>
            </a:r>
            <a:r>
              <a:rPr lang="en-GB" b="1" dirty="0"/>
              <a:t> de Dios </a:t>
            </a:r>
            <a:r>
              <a:rPr lang="en-GB" dirty="0"/>
              <a:t>y </a:t>
            </a:r>
            <a:r>
              <a:rPr lang="en-GB" b="1" u="sng" dirty="0" err="1"/>
              <a:t>testificar</a:t>
            </a:r>
            <a:r>
              <a:rPr lang="en-GB" b="1" dirty="0"/>
              <a:t> </a:t>
            </a:r>
            <a:r>
              <a:rPr lang="en-GB" b="1" dirty="0" err="1"/>
              <a:t>el</a:t>
            </a:r>
            <a:r>
              <a:rPr lang="en-GB" b="1" dirty="0"/>
              <a:t> amor y la </a:t>
            </a:r>
            <a:r>
              <a:rPr lang="en-GB" b="1" dirty="0" err="1"/>
              <a:t>justicia</a:t>
            </a:r>
            <a:r>
              <a:rPr lang="en-GB" b="1" dirty="0"/>
              <a:t> </a:t>
            </a:r>
            <a:r>
              <a:rPr lang="en-GB" b="1" dirty="0" err="1"/>
              <a:t>revelados</a:t>
            </a:r>
            <a:r>
              <a:rPr lang="en-GB" b="1" dirty="0"/>
              <a:t> </a:t>
            </a:r>
            <a:r>
              <a:rPr lang="en-GB" b="1" dirty="0" err="1"/>
              <a:t>en</a:t>
            </a:r>
            <a:r>
              <a:rPr lang="en-GB" b="1" dirty="0"/>
              <a:t> </a:t>
            </a:r>
            <a:r>
              <a:rPr lang="en-GB" b="1" dirty="0" err="1"/>
              <a:t>Jesucristo</a:t>
            </a:r>
            <a:r>
              <a:rPr lang="en-GB" dirty="0"/>
              <a:t>, </a:t>
            </a:r>
            <a:r>
              <a:rPr lang="en-GB" dirty="0" err="1"/>
              <a:t>por</a:t>
            </a:r>
            <a:r>
              <a:rPr lang="en-GB" dirty="0"/>
              <a:t> </a:t>
            </a:r>
            <a:r>
              <a:rPr lang="en-GB" dirty="0" err="1"/>
              <a:t>el</a:t>
            </a:r>
            <a:r>
              <a:rPr lang="en-GB" dirty="0"/>
              <a:t> </a:t>
            </a:r>
            <a:r>
              <a:rPr lang="en-GB" dirty="0" err="1"/>
              <a:t>poder</a:t>
            </a:r>
            <a:r>
              <a:rPr lang="en-GB" dirty="0"/>
              <a:t> del </a:t>
            </a:r>
            <a:r>
              <a:rPr lang="en-GB" dirty="0" err="1"/>
              <a:t>Espíritu</a:t>
            </a:r>
            <a:r>
              <a:rPr lang="en-GB" dirty="0"/>
              <a:t>, para la </a:t>
            </a:r>
            <a:r>
              <a:rPr lang="en-GB" b="1" u="sng" dirty="0" err="1"/>
              <a:t>transformación</a:t>
            </a:r>
            <a:r>
              <a:rPr lang="en-GB" dirty="0"/>
              <a:t> </a:t>
            </a:r>
            <a:r>
              <a:rPr lang="en-GB" b="1" dirty="0"/>
              <a:t>de la </a:t>
            </a:r>
            <a:r>
              <a:rPr lang="en-GB" b="1" dirty="0" err="1"/>
              <a:t>vida</a:t>
            </a:r>
            <a:r>
              <a:rPr lang="en-GB" b="1" dirty="0"/>
              <a:t> </a:t>
            </a:r>
            <a:r>
              <a:rPr lang="en-GB" b="1" dirty="0" err="1"/>
              <a:t>humana</a:t>
            </a:r>
            <a:r>
              <a:rPr lang="en-GB" b="1" dirty="0"/>
              <a:t> </a:t>
            </a:r>
            <a:r>
              <a:rPr lang="en-GB" b="1" dirty="0" err="1"/>
              <a:t>en</a:t>
            </a:r>
            <a:r>
              <a:rPr lang="en-GB" b="1" dirty="0"/>
              <a:t> </a:t>
            </a:r>
            <a:r>
              <a:rPr lang="en-GB" b="1" dirty="0" err="1"/>
              <a:t>todas</a:t>
            </a:r>
            <a:r>
              <a:rPr lang="en-GB" b="1" dirty="0"/>
              <a:t> sus </a:t>
            </a:r>
            <a:r>
              <a:rPr lang="en-GB" b="1" dirty="0" err="1"/>
              <a:t>dimensiones</a:t>
            </a:r>
            <a:r>
              <a:rPr lang="en-GB" dirty="0"/>
              <a:t>, tanto a </a:t>
            </a:r>
            <a:r>
              <a:rPr lang="en-GB" dirty="0" err="1"/>
              <a:t>nivel</a:t>
            </a:r>
            <a:r>
              <a:rPr lang="en-GB" dirty="0"/>
              <a:t> </a:t>
            </a:r>
            <a:r>
              <a:rPr lang="en-GB" b="1" dirty="0"/>
              <a:t>individual</a:t>
            </a:r>
            <a:r>
              <a:rPr lang="en-GB" dirty="0"/>
              <a:t> </a:t>
            </a:r>
            <a:r>
              <a:rPr lang="en-GB" dirty="0" err="1"/>
              <a:t>como</a:t>
            </a:r>
            <a:r>
              <a:rPr lang="en-GB" dirty="0"/>
              <a:t> a </a:t>
            </a:r>
            <a:r>
              <a:rPr lang="en-GB" dirty="0" err="1"/>
              <a:t>nivel</a:t>
            </a:r>
            <a:r>
              <a:rPr lang="en-GB" dirty="0"/>
              <a:t> </a:t>
            </a:r>
            <a:r>
              <a:rPr lang="en-GB" b="1" dirty="0" err="1"/>
              <a:t>comunitario</a:t>
            </a:r>
            <a:r>
              <a:rPr lang="en-GB" b="1" dirty="0"/>
              <a:t>.</a:t>
            </a:r>
            <a:r>
              <a:rPr lang="en-GB" dirty="0"/>
              <a:t>” </a:t>
            </a:r>
            <a:endParaRPr dirty="0"/>
          </a:p>
          <a:p>
            <a:pPr marL="304792" lvl="0" indent="-101592" algn="ctr" rtl="0">
              <a:lnSpc>
                <a:spcPct val="100000"/>
              </a:lnSpc>
              <a:spcBef>
                <a:spcPts val="2400"/>
              </a:spcBef>
              <a:spcAft>
                <a:spcPts val="0"/>
              </a:spcAft>
              <a:buSzPts val="32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30"/>
          <p:cNvSpPr txBox="1">
            <a:spLocks noGrp="1"/>
          </p:cNvSpPr>
          <p:nvPr>
            <p:ph type="title"/>
          </p:nvPr>
        </p:nvSpPr>
        <p:spPr>
          <a:xfrm>
            <a:off x="609601" y="717180"/>
            <a:ext cx="11074401"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800"/>
              <a:buFont typeface="Century Gothic"/>
              <a:buNone/>
            </a:pPr>
            <a:r>
              <a:rPr lang="en-GB"/>
              <a:t>Declaración Miqueas 2001</a:t>
            </a:r>
            <a:endParaRPr sz="8000" b="1">
              <a:solidFill>
                <a:srgbClr val="FFFF00"/>
              </a:solidFill>
              <a:latin typeface="Quattrocento Sans"/>
              <a:ea typeface="Quattrocento Sans"/>
              <a:cs typeface="Quattrocento Sans"/>
              <a:sym typeface="Quattrocento Sans"/>
            </a:endParaRPr>
          </a:p>
        </p:txBody>
      </p:sp>
      <p:sp>
        <p:nvSpPr>
          <p:cNvPr id="1263" name="Google Shape;1263;p30"/>
          <p:cNvSpPr txBox="1">
            <a:spLocks noGrp="1"/>
          </p:cNvSpPr>
          <p:nvPr>
            <p:ph type="body" idx="1"/>
          </p:nvPr>
        </p:nvSpPr>
        <p:spPr>
          <a:xfrm>
            <a:off x="609601" y="2209801"/>
            <a:ext cx="11074401" cy="4511675"/>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10000"/>
              </a:lnSpc>
              <a:spcBef>
                <a:spcPts val="0"/>
              </a:spcBef>
              <a:spcAft>
                <a:spcPts val="0"/>
              </a:spcAft>
              <a:buSzPct val="100000"/>
              <a:buNone/>
            </a:pPr>
            <a:r>
              <a:rPr lang="en-GB" sz="2800"/>
              <a:t>  </a:t>
            </a:r>
            <a:r>
              <a:rPr lang="en-GB" sz="3000"/>
              <a:t>“La misión integral o transformación holística es la </a:t>
            </a:r>
            <a:r>
              <a:rPr lang="en-GB" sz="3000" b="1"/>
              <a:t>proclamación</a:t>
            </a:r>
            <a:r>
              <a:rPr lang="en-GB" sz="3000"/>
              <a:t> y </a:t>
            </a:r>
            <a:r>
              <a:rPr lang="en-GB" sz="3000" b="1"/>
              <a:t>demostración</a:t>
            </a:r>
            <a:r>
              <a:rPr lang="en-GB" sz="3000"/>
              <a:t> del evangelio. </a:t>
            </a:r>
            <a:r>
              <a:rPr lang="en-GB" sz="3000" b="1"/>
              <a:t>No se trata simplemente de que la evangelización y la participación social se realicen uno al lado del otro</a:t>
            </a:r>
            <a:r>
              <a:rPr lang="en-GB" sz="3000"/>
              <a:t>. </a:t>
            </a:r>
            <a:endParaRPr/>
          </a:p>
          <a:p>
            <a:pPr marL="0" lvl="0" indent="0" algn="ctr" rtl="0">
              <a:lnSpc>
                <a:spcPct val="110000"/>
              </a:lnSpc>
              <a:spcBef>
                <a:spcPts val="2400"/>
              </a:spcBef>
              <a:spcAft>
                <a:spcPts val="0"/>
              </a:spcAft>
              <a:buSzPct val="100000"/>
              <a:buNone/>
            </a:pPr>
            <a:r>
              <a:rPr lang="en-GB" sz="3000"/>
              <a:t>Más bien, en la misión integral nuestra </a:t>
            </a:r>
            <a:r>
              <a:rPr lang="en-GB" sz="3000" b="1"/>
              <a:t>proclamación tiene consecuencias sociales </a:t>
            </a:r>
            <a:r>
              <a:rPr lang="en-GB" sz="3000"/>
              <a:t>ya que llamamos a las personas al amor y al arrepentimiento en todas las áreas de la vida. Y nuestra  </a:t>
            </a:r>
            <a:r>
              <a:rPr lang="en-GB" sz="3000" b="1"/>
              <a:t>participación social tiene consecuencias evangelísticas </a:t>
            </a:r>
            <a:r>
              <a:rPr lang="en-GB" sz="3000"/>
              <a:t>al dar testimonio de la gracia  </a:t>
            </a:r>
            <a:r>
              <a:rPr lang="en-GB" sz="3000" b="1"/>
              <a:t>transformadora</a:t>
            </a:r>
            <a:r>
              <a:rPr lang="en-GB" sz="3000"/>
              <a:t> de Jesucristo”</a:t>
            </a:r>
            <a:endParaRPr sz="3000"/>
          </a:p>
          <a:p>
            <a:pPr marL="304792" lvl="0" indent="-128579" algn="l" rtl="0">
              <a:lnSpc>
                <a:spcPct val="110000"/>
              </a:lnSpc>
              <a:spcBef>
                <a:spcPts val="2400"/>
              </a:spcBef>
              <a:spcAft>
                <a:spcPts val="0"/>
              </a:spcAft>
              <a:buSzPct val="100000"/>
              <a:buNone/>
            </a:pP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31"/>
          <p:cNvSpPr txBox="1">
            <a:spLocks noGrp="1"/>
          </p:cNvSpPr>
          <p:nvPr>
            <p:ph type="title"/>
          </p:nvPr>
        </p:nvSpPr>
        <p:spPr>
          <a:xfrm>
            <a:off x="609601" y="203613"/>
            <a:ext cx="89469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Quattrocento Sans"/>
              <a:buNone/>
            </a:pPr>
            <a:r>
              <a:rPr lang="en-GB" sz="4000" b="1">
                <a:latin typeface="Quattrocento Sans"/>
                <a:ea typeface="Quattrocento Sans"/>
                <a:cs typeface="Quattrocento Sans"/>
                <a:sym typeface="Quattrocento Sans"/>
              </a:rPr>
              <a:t>Cinco señales de la Misión [Anglicana]</a:t>
            </a:r>
            <a:endParaRPr/>
          </a:p>
        </p:txBody>
      </p:sp>
      <p:sp>
        <p:nvSpPr>
          <p:cNvPr id="1269" name="Google Shape;1269;p31"/>
          <p:cNvSpPr txBox="1">
            <a:spLocks noGrp="1"/>
          </p:cNvSpPr>
          <p:nvPr>
            <p:ph type="body" idx="1"/>
          </p:nvPr>
        </p:nvSpPr>
        <p:spPr>
          <a:xfrm>
            <a:off x="558801" y="1768187"/>
            <a:ext cx="11074500" cy="4511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2800"/>
              <a:buFont typeface="Century Gothic"/>
              <a:buAutoNum type="arabicPeriod"/>
            </a:pPr>
            <a:r>
              <a:rPr lang="en-GB" sz="2800" b="1">
                <a:solidFill>
                  <a:schemeClr val="dk1"/>
                </a:solidFill>
              </a:rPr>
              <a:t>Proclamar las Buenas Noticias del Reino.</a:t>
            </a:r>
            <a:endParaRPr sz="2800" b="1">
              <a:solidFill>
                <a:schemeClr val="dk1"/>
              </a:solidFill>
            </a:endParaRPr>
          </a:p>
          <a:p>
            <a:pPr marL="457200" lvl="0" indent="-457200" algn="l" rtl="0">
              <a:lnSpc>
                <a:spcPct val="100000"/>
              </a:lnSpc>
              <a:spcBef>
                <a:spcPts val="400"/>
              </a:spcBef>
              <a:spcAft>
                <a:spcPts val="0"/>
              </a:spcAft>
              <a:buSzPts val="2800"/>
              <a:buFont typeface="Century Gothic"/>
              <a:buAutoNum type="arabicPeriod"/>
            </a:pPr>
            <a:r>
              <a:rPr lang="en-GB" sz="2800" b="1">
                <a:solidFill>
                  <a:schemeClr val="dk1"/>
                </a:solidFill>
              </a:rPr>
              <a:t>Enseñar, bautizar y nutrir a los nuevos creyentes.</a:t>
            </a:r>
            <a:endParaRPr/>
          </a:p>
          <a:p>
            <a:pPr marL="457200" lvl="0" indent="-457200" algn="l" rtl="0">
              <a:lnSpc>
                <a:spcPct val="100000"/>
              </a:lnSpc>
              <a:spcBef>
                <a:spcPts val="400"/>
              </a:spcBef>
              <a:spcAft>
                <a:spcPts val="0"/>
              </a:spcAft>
              <a:buSzPts val="2800"/>
              <a:buFont typeface="Century Gothic"/>
              <a:buAutoNum type="arabicPeriod"/>
            </a:pPr>
            <a:r>
              <a:rPr lang="en-GB" sz="2800" b="1">
                <a:solidFill>
                  <a:schemeClr val="dk1"/>
                </a:solidFill>
              </a:rPr>
              <a:t>Responder a la necesidad humana mediante el servicio amoroso.</a:t>
            </a:r>
            <a:endParaRPr/>
          </a:p>
          <a:p>
            <a:pPr marL="457200" lvl="0" indent="-457200" algn="l" rtl="0">
              <a:lnSpc>
                <a:spcPct val="100000"/>
              </a:lnSpc>
              <a:spcBef>
                <a:spcPts val="400"/>
              </a:spcBef>
              <a:spcAft>
                <a:spcPts val="0"/>
              </a:spcAft>
              <a:buSzPts val="2800"/>
              <a:buFont typeface="Century Gothic"/>
              <a:buAutoNum type="arabicPeriod"/>
            </a:pPr>
            <a:r>
              <a:rPr lang="en-GB" sz="2800" b="1">
                <a:solidFill>
                  <a:schemeClr val="dk1"/>
                </a:solidFill>
              </a:rPr>
              <a:t>Tratar de transformar las estructuras injustas de la sociedad, desafiar la violencia de todo tipo y buscar la paz y la reconciliación.</a:t>
            </a:r>
            <a:endParaRPr/>
          </a:p>
          <a:p>
            <a:pPr marL="457200" lvl="0" indent="-457200" algn="l" rtl="0">
              <a:lnSpc>
                <a:spcPct val="100000"/>
              </a:lnSpc>
              <a:spcBef>
                <a:spcPts val="400"/>
              </a:spcBef>
              <a:spcAft>
                <a:spcPts val="0"/>
              </a:spcAft>
              <a:buSzPts val="2800"/>
              <a:buFont typeface="Century Gothic"/>
              <a:buAutoNum type="arabicPeriod"/>
            </a:pPr>
            <a:r>
              <a:rPr lang="en-GB" sz="2800" b="1">
                <a:solidFill>
                  <a:schemeClr val="dk1"/>
                </a:solidFill>
              </a:rPr>
              <a:t>Esforzarse por salvaguardar la integridad de la creación y sostener y renovar la vida de la tierra”</a:t>
            </a:r>
            <a:endParaRPr sz="2800" b="1">
              <a:solidFill>
                <a:schemeClr val="dk1"/>
              </a:solidFill>
            </a:endParaRPr>
          </a:p>
          <a:p>
            <a:pPr marL="263525" lvl="0" indent="-263525" algn="l" rtl="0">
              <a:lnSpc>
                <a:spcPct val="100000"/>
              </a:lnSpc>
              <a:spcBef>
                <a:spcPts val="400"/>
              </a:spcBef>
              <a:spcAft>
                <a:spcPts val="0"/>
              </a:spcAft>
              <a:buSzPts val="1800"/>
              <a:buNone/>
            </a:pPr>
            <a:r>
              <a:rPr lang="en-GB" sz="1800" b="1">
                <a:solidFill>
                  <a:schemeClr val="dk1"/>
                </a:solidFill>
              </a:rPr>
              <a:t> [Cita de la introducción a  </a:t>
            </a:r>
            <a:r>
              <a:rPr lang="en-GB" sz="1800" b="1" i="1">
                <a:solidFill>
                  <a:schemeClr val="dk1"/>
                </a:solidFill>
              </a:rPr>
              <a:t>Misión en el siglo XXI</a:t>
            </a:r>
            <a:r>
              <a:rPr lang="en-GB" sz="1800" b="1">
                <a:solidFill>
                  <a:schemeClr val="dk1"/>
                </a:solidFill>
              </a:rPr>
              <a:t>, Andrew Walls y Cathy Ross, eds. (London, Darton, Longman y Todd, 2008), xiv]</a:t>
            </a:r>
            <a:endParaRPr sz="1800" b="1">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32"/>
          <p:cNvSpPr txBox="1">
            <a:spLocks noGrp="1"/>
          </p:cNvSpPr>
          <p:nvPr>
            <p:ph type="title"/>
          </p:nvPr>
        </p:nvSpPr>
        <p:spPr>
          <a:xfrm>
            <a:off x="609601" y="759425"/>
            <a:ext cx="110745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400"/>
              <a:buFont typeface="Quattrocento Sans"/>
              <a:buNone/>
            </a:pPr>
            <a:r>
              <a:rPr lang="en-GB" sz="4400" b="1">
                <a:latin typeface="Quattrocento Sans"/>
                <a:ea typeface="Quattrocento Sans"/>
                <a:cs typeface="Quattrocento Sans"/>
                <a:sym typeface="Quattrocento Sans"/>
              </a:rPr>
              <a:t>C.</a:t>
            </a:r>
            <a:r>
              <a:rPr lang="en-GB" sz="5400" b="1">
                <a:latin typeface="Quattrocento Sans"/>
                <a:ea typeface="Quattrocento Sans"/>
                <a:cs typeface="Quattrocento Sans"/>
                <a:sym typeface="Quattrocento Sans"/>
              </a:rPr>
              <a:t> Lausana </a:t>
            </a:r>
            <a:r>
              <a:rPr lang="en-GB" sz="4400" b="1">
                <a:latin typeface="Quattrocento Sans"/>
                <a:ea typeface="Quattrocento Sans"/>
                <a:cs typeface="Quattrocento Sans"/>
                <a:sym typeface="Quattrocento Sans"/>
              </a:rPr>
              <a:t>[2011]</a:t>
            </a:r>
            <a:endParaRPr sz="5400" b="1">
              <a:latin typeface="Quattrocento Sans"/>
              <a:ea typeface="Quattrocento Sans"/>
              <a:cs typeface="Quattrocento Sans"/>
              <a:sym typeface="Quattrocento Sans"/>
            </a:endParaRPr>
          </a:p>
        </p:txBody>
      </p:sp>
      <p:sp>
        <p:nvSpPr>
          <p:cNvPr id="1275" name="Google Shape;1275;p32"/>
          <p:cNvSpPr txBox="1">
            <a:spLocks noGrp="1"/>
          </p:cNvSpPr>
          <p:nvPr>
            <p:ph type="body" idx="1"/>
          </p:nvPr>
        </p:nvSpPr>
        <p:spPr>
          <a:xfrm>
            <a:off x="558801" y="2260613"/>
            <a:ext cx="11074500" cy="4511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800"/>
              <a:buNone/>
            </a:pPr>
            <a:r>
              <a:rPr lang="en-GB" sz="4800">
                <a:solidFill>
                  <a:schemeClr val="dk1"/>
                </a:solidFill>
              </a:rPr>
              <a:t>“</a:t>
            </a:r>
            <a:r>
              <a:rPr lang="en-GB" sz="4800" b="1">
                <a:solidFill>
                  <a:schemeClr val="dk1"/>
                </a:solidFill>
              </a:rPr>
              <a:t>Toda la Iglesia, </a:t>
            </a:r>
            <a:endParaRPr/>
          </a:p>
          <a:p>
            <a:pPr marL="0" lvl="0" indent="0" algn="ctr" rtl="0">
              <a:lnSpc>
                <a:spcPct val="100000"/>
              </a:lnSpc>
              <a:spcBef>
                <a:spcPts val="2400"/>
              </a:spcBef>
              <a:spcAft>
                <a:spcPts val="0"/>
              </a:spcAft>
              <a:buSzPts val="4800"/>
              <a:buNone/>
            </a:pPr>
            <a:r>
              <a:rPr lang="en-GB" sz="4800" b="1">
                <a:solidFill>
                  <a:schemeClr val="dk1"/>
                </a:solidFill>
              </a:rPr>
              <a:t>llevando Todo el Evangelio, </a:t>
            </a:r>
            <a:endParaRPr/>
          </a:p>
          <a:p>
            <a:pPr marL="0" lvl="0" indent="0" algn="ctr" rtl="0">
              <a:lnSpc>
                <a:spcPct val="100000"/>
              </a:lnSpc>
              <a:spcBef>
                <a:spcPts val="2400"/>
              </a:spcBef>
              <a:spcAft>
                <a:spcPts val="0"/>
              </a:spcAft>
              <a:buSzPts val="4800"/>
              <a:buNone/>
            </a:pPr>
            <a:r>
              <a:rPr lang="en-GB" sz="4800" b="1">
                <a:solidFill>
                  <a:schemeClr val="dk1"/>
                </a:solidFill>
              </a:rPr>
              <a:t>a todo El Mundo”</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3"/>
          <p:cNvSpPr txBox="1">
            <a:spLocks noGrp="1"/>
          </p:cNvSpPr>
          <p:nvPr>
            <p:ph type="title"/>
          </p:nvPr>
        </p:nvSpPr>
        <p:spPr>
          <a:xfrm>
            <a:off x="1154954" y="973668"/>
            <a:ext cx="9190049"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Quattrocento Sans"/>
              <a:buNone/>
            </a:pPr>
            <a:r>
              <a:rPr lang="en-GB" b="1">
                <a:solidFill>
                  <a:schemeClr val="lt1"/>
                </a:solidFill>
                <a:latin typeface="Quattrocento Sans"/>
                <a:ea typeface="Quattrocento Sans"/>
                <a:cs typeface="Quattrocento Sans"/>
                <a:sym typeface="Quattrocento Sans"/>
              </a:rPr>
              <a:t>1.</a:t>
            </a:r>
            <a:r>
              <a:rPr lang="en-GB" sz="4400" b="1">
                <a:solidFill>
                  <a:srgbClr val="FFFF00"/>
                </a:solidFill>
                <a:latin typeface="Quattrocento Sans"/>
                <a:ea typeface="Quattrocento Sans"/>
                <a:cs typeface="Quattrocento Sans"/>
                <a:sym typeface="Quattrocento Sans"/>
              </a:rPr>
              <a:t> ¿Qué es ‘Misión’? </a:t>
            </a:r>
            <a:endParaRPr sz="4400" b="1">
              <a:solidFill>
                <a:srgbClr val="FFFF00"/>
              </a:solidFill>
              <a:latin typeface="Quattrocento Sans"/>
              <a:ea typeface="Quattrocento Sans"/>
              <a:cs typeface="Quattrocento Sans"/>
              <a:sym typeface="Quattrocento Sans"/>
            </a:endParaRPr>
          </a:p>
          <a:p>
            <a:pPr marL="0" lvl="0" indent="0" algn="ctr" rtl="0">
              <a:spcBef>
                <a:spcPts val="0"/>
              </a:spcBef>
              <a:spcAft>
                <a:spcPts val="0"/>
              </a:spcAft>
              <a:buClr>
                <a:schemeClr val="lt1"/>
              </a:buClr>
              <a:buSzPts val="3600"/>
              <a:buFont typeface="Quattrocento Sans"/>
              <a:buNone/>
            </a:pPr>
            <a:r>
              <a:rPr lang="en-GB" sz="4400" b="1">
                <a:solidFill>
                  <a:srgbClr val="FFFF00"/>
                </a:solidFill>
                <a:latin typeface="Quattrocento Sans"/>
                <a:ea typeface="Quattrocento Sans"/>
                <a:cs typeface="Quattrocento Sans"/>
                <a:sym typeface="Quattrocento Sans"/>
              </a:rPr>
              <a:t>    Definición</a:t>
            </a:r>
            <a:endParaRPr sz="4400" b="1">
              <a:solidFill>
                <a:srgbClr val="FFFF00"/>
              </a:solidFill>
              <a:latin typeface="Quattrocento Sans"/>
              <a:ea typeface="Quattrocento Sans"/>
              <a:cs typeface="Quattrocento Sans"/>
              <a:sym typeface="Quattrocento Sans"/>
            </a:endParaRPr>
          </a:p>
        </p:txBody>
      </p:sp>
      <p:sp>
        <p:nvSpPr>
          <p:cNvPr id="1003" name="Google Shape;1003;p3"/>
          <p:cNvSpPr txBox="1">
            <a:spLocks noGrp="1"/>
          </p:cNvSpPr>
          <p:nvPr>
            <p:ph type="body" idx="1"/>
          </p:nvPr>
        </p:nvSpPr>
        <p:spPr>
          <a:xfrm>
            <a:off x="666750" y="2603500"/>
            <a:ext cx="10687050"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80"/>
              <a:buChar char="►"/>
            </a:pPr>
            <a:r>
              <a:rPr lang="en-GB" sz="3600" b="1" dirty="0">
                <a:solidFill>
                  <a:schemeClr val="dk1"/>
                </a:solidFill>
                <a:latin typeface="Quattrocento Sans"/>
                <a:ea typeface="Quattrocento Sans"/>
                <a:cs typeface="Quattrocento Sans"/>
                <a:sym typeface="Quattrocento Sans"/>
              </a:rPr>
              <a:t> </a:t>
            </a:r>
            <a:r>
              <a:rPr lang="en-GB" sz="3600" b="1" dirty="0" err="1">
                <a:solidFill>
                  <a:schemeClr val="dk1"/>
                </a:solidFill>
                <a:latin typeface="Quattrocento Sans"/>
                <a:ea typeface="Quattrocento Sans"/>
                <a:cs typeface="Quattrocento Sans"/>
                <a:sym typeface="Quattrocento Sans"/>
              </a:rPr>
              <a:t>En</a:t>
            </a:r>
            <a:r>
              <a:rPr lang="en-GB" sz="3600" b="1" dirty="0">
                <a:solidFill>
                  <a:schemeClr val="dk1"/>
                </a:solidFill>
                <a:latin typeface="Quattrocento Sans"/>
                <a:ea typeface="Quattrocento Sans"/>
                <a:cs typeface="Quattrocento Sans"/>
                <a:sym typeface="Quattrocento Sans"/>
              </a:rPr>
              <a:t> </a:t>
            </a:r>
            <a:r>
              <a:rPr lang="en-GB" sz="3600" b="1" dirty="0" err="1">
                <a:solidFill>
                  <a:schemeClr val="dk1"/>
                </a:solidFill>
                <a:latin typeface="Quattrocento Sans"/>
                <a:ea typeface="Quattrocento Sans"/>
                <a:cs typeface="Quattrocento Sans"/>
                <a:sym typeface="Quattrocento Sans"/>
              </a:rPr>
              <a:t>Grupos</a:t>
            </a:r>
            <a:r>
              <a:rPr lang="en-GB" sz="3600" b="1" dirty="0">
                <a:solidFill>
                  <a:schemeClr val="dk1"/>
                </a:solidFill>
                <a:latin typeface="Quattrocento Sans"/>
                <a:ea typeface="Quattrocento Sans"/>
                <a:cs typeface="Quattrocento Sans"/>
                <a:sym typeface="Quattrocento Sans"/>
              </a:rPr>
              <a:t> ‘</a:t>
            </a:r>
            <a:r>
              <a:rPr lang="en-GB" sz="3600" b="1" dirty="0" err="1">
                <a:solidFill>
                  <a:schemeClr val="dk1"/>
                </a:solidFill>
                <a:latin typeface="Quattrocento Sans"/>
                <a:ea typeface="Quattrocento Sans"/>
                <a:cs typeface="Quattrocento Sans"/>
                <a:sym typeface="Quattrocento Sans"/>
              </a:rPr>
              <a:t>Ejercicio</a:t>
            </a:r>
            <a:r>
              <a:rPr lang="en-GB" sz="3600" b="1" dirty="0">
                <a:solidFill>
                  <a:schemeClr val="dk1"/>
                </a:solidFill>
                <a:latin typeface="Quattrocento Sans"/>
                <a:ea typeface="Quattrocento Sans"/>
                <a:cs typeface="Quattrocento Sans"/>
                <a:sym typeface="Quattrocento Sans"/>
              </a:rPr>
              <a:t> de </a:t>
            </a:r>
            <a:r>
              <a:rPr lang="en-GB" sz="3600" b="1" dirty="0" err="1">
                <a:solidFill>
                  <a:schemeClr val="dk1"/>
                </a:solidFill>
                <a:latin typeface="Quattrocento Sans"/>
                <a:ea typeface="Quattrocento Sans"/>
                <a:cs typeface="Quattrocento Sans"/>
                <a:sym typeface="Quattrocento Sans"/>
              </a:rPr>
              <a:t>afiches</a:t>
            </a:r>
            <a:r>
              <a:rPr lang="en-GB" sz="3600" b="1" dirty="0">
                <a:solidFill>
                  <a:schemeClr val="dk1"/>
                </a:solidFill>
                <a:latin typeface="Quattrocento Sans"/>
                <a:ea typeface="Quattrocento Sans"/>
                <a:cs typeface="Quattrocento Sans"/>
                <a:sym typeface="Quattrocento Sans"/>
              </a:rPr>
              <a:t>’</a:t>
            </a:r>
            <a:endParaRPr dirty="0"/>
          </a:p>
          <a:p>
            <a:pPr marL="742950" lvl="1" indent="-285750" algn="l" rtl="0">
              <a:spcBef>
                <a:spcPts val="1000"/>
              </a:spcBef>
              <a:spcAft>
                <a:spcPts val="0"/>
              </a:spcAft>
              <a:buSzPts val="2880"/>
              <a:buChar char="►"/>
            </a:pPr>
            <a:r>
              <a:rPr lang="en-GB" sz="3600" b="1" dirty="0" err="1"/>
              <a:t>Temas</a:t>
            </a:r>
            <a:r>
              <a:rPr lang="en-GB" sz="3600" b="1" dirty="0"/>
              <a:t> claves/</a:t>
            </a:r>
            <a:r>
              <a:rPr lang="en-GB" sz="3600" b="1" dirty="0" err="1"/>
              <a:t>Conceptos</a:t>
            </a:r>
            <a:r>
              <a:rPr lang="en-GB" sz="3600" b="1" dirty="0"/>
              <a:t>/Ideas...</a:t>
            </a:r>
            <a:endParaRPr dirty="0"/>
          </a:p>
          <a:p>
            <a:pPr marL="742950" lvl="1" indent="-285750" algn="l" rtl="0">
              <a:spcBef>
                <a:spcPts val="1000"/>
              </a:spcBef>
              <a:spcAft>
                <a:spcPts val="0"/>
              </a:spcAft>
              <a:buSzPts val="2880"/>
              <a:buChar char="►"/>
            </a:pPr>
            <a:r>
              <a:rPr lang="en-GB" sz="3600" b="1" dirty="0"/>
              <a:t> </a:t>
            </a:r>
            <a:r>
              <a:rPr lang="en-GB" sz="3600" b="1" dirty="0" err="1"/>
              <a:t>Versículos</a:t>
            </a:r>
            <a:r>
              <a:rPr lang="en-GB" sz="3600" b="1" dirty="0"/>
              <a:t> </a:t>
            </a:r>
            <a:r>
              <a:rPr lang="en-GB" sz="3600" b="1" dirty="0" err="1"/>
              <a:t>bíblicos</a:t>
            </a:r>
            <a:r>
              <a:rPr lang="en-GB" sz="3600" b="1" dirty="0"/>
              <a:t>/</a:t>
            </a:r>
            <a:r>
              <a:rPr lang="en-GB" sz="3600" b="1" dirty="0" err="1"/>
              <a:t>Pasajes</a:t>
            </a:r>
            <a:r>
              <a:rPr lang="en-GB" sz="3600" b="1" dirty="0"/>
              <a:t>...</a:t>
            </a:r>
          </a:p>
          <a:p>
            <a:pPr marL="457200" lvl="1" indent="0" algn="l" rtl="0">
              <a:spcBef>
                <a:spcPts val="1000"/>
              </a:spcBef>
              <a:spcAft>
                <a:spcPts val="0"/>
              </a:spcAft>
              <a:buSzPts val="2880"/>
              <a:buNone/>
            </a:pPr>
            <a:r>
              <a:rPr lang="en-GB" sz="3600" b="1" dirty="0"/>
              <a:t>NOT academic but determines what we do</a:t>
            </a:r>
            <a:endParaRPr dirty="0"/>
          </a:p>
          <a:p>
            <a:pPr marL="342900" lvl="0" indent="-160020" algn="l" rtl="0">
              <a:spcBef>
                <a:spcPts val="1000"/>
              </a:spcBef>
              <a:spcAft>
                <a:spcPts val="0"/>
              </a:spcAft>
              <a:buSzPts val="2880"/>
              <a:buNone/>
            </a:pPr>
            <a:endParaRPr sz="3600" b="1" dirty="0">
              <a:solidFill>
                <a:schemeClr val="dk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33"/>
          <p:cNvSpPr txBox="1">
            <a:spLocks noGrp="1"/>
          </p:cNvSpPr>
          <p:nvPr>
            <p:ph type="title"/>
          </p:nvPr>
        </p:nvSpPr>
        <p:spPr>
          <a:xfrm>
            <a:off x="609601" y="914400"/>
            <a:ext cx="11074401"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800"/>
              <a:buFont typeface="Quattrocento Sans"/>
              <a:buNone/>
            </a:pPr>
            <a:r>
              <a:rPr lang="en-GB" b="1">
                <a:latin typeface="Quattrocento Sans"/>
                <a:ea typeface="Quattrocento Sans"/>
                <a:cs typeface="Quattrocento Sans"/>
                <a:sym typeface="Quattrocento Sans"/>
              </a:rPr>
              <a:t>Roland Lubett: </a:t>
            </a:r>
            <a:br>
              <a:rPr lang="en-GB" b="1">
                <a:latin typeface="Quattrocento Sans"/>
                <a:ea typeface="Quattrocento Sans"/>
                <a:cs typeface="Quattrocento Sans"/>
                <a:sym typeface="Quattrocento Sans"/>
              </a:rPr>
            </a:br>
            <a:r>
              <a:rPr lang="en-GB" sz="4000" b="1">
                <a:latin typeface="Quattrocento Sans"/>
                <a:ea typeface="Quattrocento Sans"/>
                <a:cs typeface="Quattrocento Sans"/>
                <a:sym typeface="Quattrocento Sans"/>
              </a:rPr>
              <a:t>	Un Modelo de desarrollo ‘Glocal’ </a:t>
            </a:r>
            <a:endParaRPr/>
          </a:p>
        </p:txBody>
      </p:sp>
      <p:sp>
        <p:nvSpPr>
          <p:cNvPr id="1281" name="Google Shape;1281;p33"/>
          <p:cNvSpPr txBox="1">
            <a:spLocks noGrp="1"/>
          </p:cNvSpPr>
          <p:nvPr>
            <p:ph type="body" idx="1"/>
          </p:nvPr>
        </p:nvSpPr>
        <p:spPr>
          <a:xfrm>
            <a:off x="609601" y="2209801"/>
            <a:ext cx="11074401" cy="4511675"/>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20000"/>
              </a:lnSpc>
              <a:spcBef>
                <a:spcPts val="0"/>
              </a:spcBef>
              <a:spcAft>
                <a:spcPts val="0"/>
              </a:spcAft>
              <a:buSzPct val="100000"/>
              <a:buNone/>
            </a:pPr>
            <a:r>
              <a:rPr lang="en-GB" sz="4400" b="1">
                <a:solidFill>
                  <a:schemeClr val="dk1"/>
                </a:solidFill>
              </a:rPr>
              <a:t>Toda la iglesia,</a:t>
            </a:r>
            <a:endParaRPr/>
          </a:p>
          <a:p>
            <a:pPr marL="0" lvl="0" indent="0" algn="ctr" rtl="0">
              <a:lnSpc>
                <a:spcPct val="120000"/>
              </a:lnSpc>
              <a:spcBef>
                <a:spcPts val="2400"/>
              </a:spcBef>
              <a:spcAft>
                <a:spcPts val="0"/>
              </a:spcAft>
              <a:buSzPct val="100000"/>
              <a:buNone/>
            </a:pPr>
            <a:r>
              <a:rPr lang="en-GB" sz="4400" b="1">
                <a:solidFill>
                  <a:schemeClr val="dk1"/>
                </a:solidFill>
              </a:rPr>
              <a:t>Ministrando todo el evangelio</a:t>
            </a:r>
            <a:endParaRPr/>
          </a:p>
          <a:p>
            <a:pPr marL="0" lvl="0" indent="0" algn="ctr" rtl="0">
              <a:lnSpc>
                <a:spcPct val="120000"/>
              </a:lnSpc>
              <a:spcBef>
                <a:spcPts val="2400"/>
              </a:spcBef>
              <a:spcAft>
                <a:spcPts val="0"/>
              </a:spcAft>
              <a:buSzPct val="100000"/>
              <a:buNone/>
            </a:pPr>
            <a:r>
              <a:rPr lang="en-GB" sz="4400" b="1">
                <a:solidFill>
                  <a:schemeClr val="dk1"/>
                </a:solidFill>
              </a:rPr>
              <a:t>a la persona de forma integral</a:t>
            </a:r>
            <a:endParaRPr/>
          </a:p>
          <a:p>
            <a:pPr marL="0" lvl="0" indent="0" algn="ctr" rtl="0">
              <a:lnSpc>
                <a:spcPct val="120000"/>
              </a:lnSpc>
              <a:spcBef>
                <a:spcPts val="2400"/>
              </a:spcBef>
              <a:spcAft>
                <a:spcPts val="0"/>
              </a:spcAft>
              <a:buSzPct val="100000"/>
              <a:buNone/>
            </a:pPr>
            <a:r>
              <a:rPr lang="en-GB" sz="4400" b="1">
                <a:solidFill>
                  <a:schemeClr val="dk1"/>
                </a:solidFill>
              </a:rPr>
              <a:t>en toda la comunidad.</a:t>
            </a:r>
            <a:endParaRPr/>
          </a:p>
          <a:p>
            <a:pPr marL="0" lvl="0" indent="0" algn="ctr" rtl="0">
              <a:lnSpc>
                <a:spcPct val="120000"/>
              </a:lnSpc>
              <a:spcBef>
                <a:spcPts val="2400"/>
              </a:spcBef>
              <a:spcAft>
                <a:spcPts val="0"/>
              </a:spcAft>
              <a:buSzPct val="100000"/>
              <a:buNone/>
            </a:pPr>
            <a:r>
              <a:rPr lang="en-GB" sz="3100" b="1">
                <a:solidFill>
                  <a:schemeClr val="dk1"/>
                </a:solidFill>
              </a:rPr>
              <a:t>[Adaptado]</a:t>
            </a:r>
            <a:r>
              <a:rPr lang="en-GB" sz="4400">
                <a:solidFill>
                  <a:schemeClr val="dk1"/>
                </a:solidFill>
              </a:rPr>
              <a:t> </a:t>
            </a:r>
            <a:endParaRPr sz="44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3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endParaRPr/>
          </a:p>
        </p:txBody>
      </p:sp>
      <p:sp>
        <p:nvSpPr>
          <p:cNvPr id="1287" name="Google Shape;1287;p34" descr="Page 1 of 1"/>
          <p:cNvSpPr/>
          <p:nvPr/>
        </p:nvSpPr>
        <p:spPr>
          <a:xfrm>
            <a:off x="63500" y="-136525"/>
            <a:ext cx="7620000" cy="428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88" name="Google Shape;1288;p34" descr="Page 1 of 1"/>
          <p:cNvSpPr/>
          <p:nvPr/>
        </p:nvSpPr>
        <p:spPr>
          <a:xfrm>
            <a:off x="215900" y="15875"/>
            <a:ext cx="7620000" cy="428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89" name="Google Shape;1289;p34"/>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pic>
        <p:nvPicPr>
          <p:cNvPr id="1290" name="Google Shape;1290;p34"/>
          <p:cNvPicPr preferRelativeResize="0"/>
          <p:nvPr/>
        </p:nvPicPr>
        <p:blipFill rotWithShape="1">
          <a:blip r:embed="rId3">
            <a:alphaModFix/>
          </a:blip>
          <a:srcRect/>
          <a:stretch/>
        </p:blipFill>
        <p:spPr>
          <a:xfrm>
            <a:off x="1581" y="0"/>
            <a:ext cx="12188838" cy="6858000"/>
          </a:xfrm>
          <a:prstGeom prst="rect">
            <a:avLst/>
          </a:prstGeom>
          <a:noFill/>
          <a:ln>
            <a:noFill/>
          </a:ln>
        </p:spPr>
      </p:pic>
      <p:sp>
        <p:nvSpPr>
          <p:cNvPr id="1291" name="Google Shape;1291;p34"/>
          <p:cNvSpPr txBox="1"/>
          <p:nvPr/>
        </p:nvSpPr>
        <p:spPr>
          <a:xfrm rot="-1922974">
            <a:off x="7711603" y="1267712"/>
            <a:ext cx="1394460" cy="36933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entury Gothic"/>
                <a:ea typeface="Century Gothic"/>
                <a:cs typeface="Century Gothic"/>
                <a:sym typeface="Century Gothic"/>
              </a:rPr>
              <a:t>DIOS</a:t>
            </a:r>
            <a:endParaRPr/>
          </a:p>
        </p:txBody>
      </p:sp>
      <p:sp>
        <p:nvSpPr>
          <p:cNvPr id="1292" name="Google Shape;1292;p34"/>
          <p:cNvSpPr txBox="1"/>
          <p:nvPr/>
        </p:nvSpPr>
        <p:spPr>
          <a:xfrm rot="1306313">
            <a:off x="7521104" y="4812892"/>
            <a:ext cx="1394460" cy="36933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entury Gothic"/>
                <a:ea typeface="Century Gothic"/>
                <a:cs typeface="Century Gothic"/>
                <a:sym typeface="Century Gothic"/>
              </a:rPr>
              <a:t>IGLESIA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Rectangle 6"/>
          <p:cNvSpPr/>
          <p:nvPr/>
        </p:nvSpPr>
        <p:spPr>
          <a:xfrm>
            <a:off x="2836472" y="200026"/>
            <a:ext cx="6443663" cy="64436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Oval 12">
            <a:extLst>
              <a:ext uri="{FF2B5EF4-FFF2-40B4-BE49-F238E27FC236}">
                <a16:creationId xmlns:a16="http://schemas.microsoft.com/office/drawing/2014/main" id="{DFABC10B-B3E9-4A8C-9ED4-2D5A5FDCAC1F}"/>
              </a:ext>
            </a:extLst>
          </p:cNvPr>
          <p:cNvSpPr/>
          <p:nvPr/>
        </p:nvSpPr>
        <p:spPr>
          <a:xfrm>
            <a:off x="2836471" y="214311"/>
            <a:ext cx="6443663" cy="6443662"/>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12" name="Picture 11">
            <a:extLst>
              <a:ext uri="{FF2B5EF4-FFF2-40B4-BE49-F238E27FC236}">
                <a16:creationId xmlns:a16="http://schemas.microsoft.com/office/drawing/2014/main" id="{CE68B333-C92B-428F-9394-D96154C11C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92824" y="2513164"/>
            <a:ext cx="2877102" cy="1847870"/>
          </a:xfrm>
          <a:prstGeom prst="rect">
            <a:avLst/>
          </a:prstGeom>
          <a:ln w="28575">
            <a:solidFill>
              <a:schemeClr val="tx1"/>
            </a:solidFill>
          </a:ln>
        </p:spPr>
      </p:pic>
      <p:sp>
        <p:nvSpPr>
          <p:cNvPr id="4" name="Up-Down Arrow 3"/>
          <p:cNvSpPr/>
          <p:nvPr/>
        </p:nvSpPr>
        <p:spPr>
          <a:xfrm>
            <a:off x="5267128" y="214311"/>
            <a:ext cx="1628775" cy="6429378"/>
          </a:xfrm>
          <a:prstGeom prst="upDown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Up-Down Arrow 4"/>
          <p:cNvSpPr/>
          <p:nvPr/>
        </p:nvSpPr>
        <p:spPr>
          <a:xfrm rot="5400000">
            <a:off x="5281616" y="209551"/>
            <a:ext cx="1628775" cy="6443663"/>
          </a:xfrm>
          <a:prstGeom prst="upDown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TextBox 7"/>
          <p:cNvSpPr txBox="1"/>
          <p:nvPr/>
        </p:nvSpPr>
        <p:spPr>
          <a:xfrm>
            <a:off x="3670434" y="344648"/>
            <a:ext cx="45389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FF00"/>
                </a:solidFill>
                <a:effectLst>
                  <a:glow rad="177800">
                    <a:prstClr val="black"/>
                  </a:glow>
                </a:effectLst>
                <a:uLnTx/>
                <a:uFillTx/>
                <a:latin typeface="Segoe UI Black" panose="020B0A02040204020203" pitchFamily="34" charset="0"/>
                <a:ea typeface="Segoe UI Black" panose="020B0A02040204020203" pitchFamily="34" charset="0"/>
                <a:cs typeface="+mn-cs"/>
              </a:rPr>
              <a:t>PROCLAMATION</a:t>
            </a:r>
          </a:p>
        </p:txBody>
      </p:sp>
      <p:sp>
        <p:nvSpPr>
          <p:cNvPr id="9" name="TextBox 8"/>
          <p:cNvSpPr txBox="1"/>
          <p:nvPr/>
        </p:nvSpPr>
        <p:spPr>
          <a:xfrm>
            <a:off x="3992729" y="5842125"/>
            <a:ext cx="45095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FF00"/>
                </a:solidFill>
                <a:effectLst>
                  <a:glow rad="177800">
                    <a:prstClr val="black"/>
                  </a:glow>
                </a:effectLst>
                <a:uLnTx/>
                <a:uFillTx/>
                <a:latin typeface="Segoe UI Black" panose="020B0A02040204020203" pitchFamily="34" charset="0"/>
                <a:ea typeface="Segoe UI Black" panose="020B0A02040204020203" pitchFamily="34" charset="0"/>
                <a:cs typeface="+mn-cs"/>
              </a:rPr>
              <a:t>DEMONSTRATION</a:t>
            </a:r>
          </a:p>
        </p:txBody>
      </p:sp>
      <p:sp>
        <p:nvSpPr>
          <p:cNvPr id="2" name="Rectangle 1"/>
          <p:cNvSpPr/>
          <p:nvPr/>
        </p:nvSpPr>
        <p:spPr>
          <a:xfrm>
            <a:off x="5880884" y="2784433"/>
            <a:ext cx="561518" cy="1301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Rectangle 19"/>
          <p:cNvSpPr/>
          <p:nvPr/>
        </p:nvSpPr>
        <p:spPr>
          <a:xfrm>
            <a:off x="5719516" y="2708429"/>
            <a:ext cx="561518" cy="1301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Oval 18"/>
          <p:cNvSpPr/>
          <p:nvPr/>
        </p:nvSpPr>
        <p:spPr>
          <a:xfrm>
            <a:off x="4550031" y="2093006"/>
            <a:ext cx="3097965" cy="2660073"/>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GLOCAL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INTEGRAL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MISSIONAL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CHURCH</a:t>
            </a:r>
            <a:endParaRPr kumimoji="0" lang="en-GB" sz="2400" b="1"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endParaRPr>
          </a:p>
        </p:txBody>
      </p:sp>
      <p:sp>
        <p:nvSpPr>
          <p:cNvPr id="3" name="TextBox 2"/>
          <p:cNvSpPr txBox="1"/>
          <p:nvPr/>
        </p:nvSpPr>
        <p:spPr>
          <a:xfrm>
            <a:off x="1082737" y="-686239"/>
            <a:ext cx="1727757"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900" b="1" i="0" u="none" strike="noStrike" kern="1200" cap="none" spc="0" normalizeH="0" baseline="0" noProof="0" dirty="0">
                <a:ln>
                  <a:noFill/>
                </a:ln>
                <a:solidFill>
                  <a:srgbClr val="66FF33"/>
                </a:solidFill>
                <a:effectLst>
                  <a:glow rad="114300">
                    <a:prstClr val="black"/>
                  </a:glow>
                </a:effectLst>
                <a:uLnTx/>
                <a:uFillTx/>
                <a:latin typeface="Century Gothic"/>
                <a:ea typeface="+mn-ea"/>
                <a:cs typeface="+mn-cs"/>
              </a:rPr>
              <a:t>+</a:t>
            </a:r>
            <a:endParaRPr kumimoji="0" lang="en-GB" sz="4400" b="1" i="0" u="none" strike="noStrike" kern="1200" cap="none" spc="0" normalizeH="0" baseline="0" noProof="0" dirty="0">
              <a:ln>
                <a:noFill/>
              </a:ln>
              <a:solidFill>
                <a:srgbClr val="66FF33"/>
              </a:solidFill>
              <a:effectLst>
                <a:glow rad="114300">
                  <a:prstClr val="black"/>
                </a:glow>
              </a:effectLst>
              <a:uLnTx/>
              <a:uFillTx/>
              <a:latin typeface="Century Gothic"/>
              <a:ea typeface="+mn-ea"/>
              <a:cs typeface="+mn-cs"/>
            </a:endParaRPr>
          </a:p>
        </p:txBody>
      </p:sp>
      <p:pic>
        <p:nvPicPr>
          <p:cNvPr id="14" name="Picture 13">
            <a:extLst>
              <a:ext uri="{FF2B5EF4-FFF2-40B4-BE49-F238E27FC236}">
                <a16:creationId xmlns:a16="http://schemas.microsoft.com/office/drawing/2014/main" id="{5DFCC414-4E85-4D63-B7FD-A2639BEA9F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690" y="2509521"/>
            <a:ext cx="2837677" cy="1847870"/>
          </a:xfrm>
          <a:prstGeom prst="rect">
            <a:avLst/>
          </a:prstGeom>
        </p:spPr>
      </p:pic>
      <p:sp>
        <p:nvSpPr>
          <p:cNvPr id="10" name="TextBox 9"/>
          <p:cNvSpPr txBox="1"/>
          <p:nvPr/>
        </p:nvSpPr>
        <p:spPr>
          <a:xfrm>
            <a:off x="874761" y="3105834"/>
            <a:ext cx="38338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glow rad="177800">
                    <a:prstClr val="black"/>
                  </a:glow>
                </a:effectLst>
                <a:uLnTx/>
                <a:uFillTx/>
                <a:latin typeface="Segoe UI Black" panose="020B0A02040204020203" pitchFamily="34" charset="0"/>
                <a:ea typeface="Segoe UI Black" panose="020B0A02040204020203" pitchFamily="34" charset="0"/>
                <a:cs typeface="+mn-cs"/>
              </a:rPr>
              <a:t>GLOBAL</a:t>
            </a:r>
          </a:p>
        </p:txBody>
      </p:sp>
      <p:sp>
        <p:nvSpPr>
          <p:cNvPr id="11" name="TextBox 10"/>
          <p:cNvSpPr txBox="1"/>
          <p:nvPr/>
        </p:nvSpPr>
        <p:spPr>
          <a:xfrm>
            <a:off x="8166038" y="3105834"/>
            <a:ext cx="21050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glow rad="177800">
                    <a:prstClr val="black"/>
                  </a:glow>
                </a:effectLst>
                <a:uLnTx/>
                <a:uFillTx/>
                <a:latin typeface="Segoe UI Black" panose="020B0A02040204020203" pitchFamily="34" charset="0"/>
                <a:ea typeface="Segoe UI Black" panose="020B0A02040204020203" pitchFamily="34" charset="0"/>
                <a:cs typeface="+mn-cs"/>
              </a:rPr>
              <a:t>LOCAL</a:t>
            </a:r>
          </a:p>
        </p:txBody>
      </p:sp>
      <p:sp>
        <p:nvSpPr>
          <p:cNvPr id="16" name="TextBox 15">
            <a:extLst>
              <a:ext uri="{FF2B5EF4-FFF2-40B4-BE49-F238E27FC236}">
                <a16:creationId xmlns:a16="http://schemas.microsoft.com/office/drawing/2014/main" id="{DC696391-C98E-49B9-86B9-053488312394}"/>
              </a:ext>
            </a:extLst>
          </p:cNvPr>
          <p:cNvSpPr txBox="1"/>
          <p:nvPr/>
        </p:nvSpPr>
        <p:spPr>
          <a:xfrm>
            <a:off x="8811007" y="373669"/>
            <a:ext cx="2920110" cy="830997"/>
          </a:xfrm>
          <a:prstGeom prst="rect">
            <a:avLst/>
          </a:prstGeom>
          <a:solidFill>
            <a:schemeClr val="bg1"/>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Evangelism…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Church Planting…</a:t>
            </a:r>
          </a:p>
        </p:txBody>
      </p:sp>
      <p:sp>
        <p:nvSpPr>
          <p:cNvPr id="21" name="TextBox 20">
            <a:extLst>
              <a:ext uri="{FF2B5EF4-FFF2-40B4-BE49-F238E27FC236}">
                <a16:creationId xmlns:a16="http://schemas.microsoft.com/office/drawing/2014/main" id="{C09CABCB-A7B3-41E4-958A-337C059B2791}"/>
              </a:ext>
            </a:extLst>
          </p:cNvPr>
          <p:cNvSpPr txBox="1"/>
          <p:nvPr/>
        </p:nvSpPr>
        <p:spPr>
          <a:xfrm>
            <a:off x="181087" y="5271338"/>
            <a:ext cx="3053004" cy="1200329"/>
          </a:xfrm>
          <a:prstGeom prst="rect">
            <a:avLst/>
          </a:prstGeom>
          <a:solidFill>
            <a:schemeClr val="bg1"/>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Social Justice…</a:t>
            </a:r>
          </a:p>
        </p:txBody>
      </p:sp>
      <p:pic>
        <p:nvPicPr>
          <p:cNvPr id="23" name="Picture 22">
            <a:extLst>
              <a:ext uri="{FF2B5EF4-FFF2-40B4-BE49-F238E27FC236}">
                <a16:creationId xmlns:a16="http://schemas.microsoft.com/office/drawing/2014/main" id="{243A42B0-483F-45CC-A760-03BB8F7E7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0990" y="5768797"/>
            <a:ext cx="2124851" cy="850121"/>
          </a:xfrm>
          <a:prstGeom prst="rect">
            <a:avLst/>
          </a:prstGeom>
          <a:ln w="25400">
            <a:solidFill>
              <a:sysClr val="windowText" lastClr="000000"/>
            </a:solidFill>
          </a:ln>
        </p:spPr>
      </p:pic>
    </p:spTree>
    <p:extLst>
      <p:ext uri="{BB962C8B-B14F-4D97-AF65-F5344CB8AC3E}">
        <p14:creationId xmlns:p14="http://schemas.microsoft.com/office/powerpoint/2010/main" val="251766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1297"/>
        <p:cNvGrpSpPr/>
        <p:nvPr/>
      </p:nvGrpSpPr>
      <p:grpSpPr>
        <a:xfrm>
          <a:off x="0" y="0"/>
          <a:ext cx="0" cy="0"/>
          <a:chOff x="0" y="0"/>
          <a:chExt cx="0" cy="0"/>
        </a:xfrm>
      </p:grpSpPr>
      <p:sp>
        <p:nvSpPr>
          <p:cNvPr id="1298" name="Google Shape;1298;p35"/>
          <p:cNvSpPr txBox="1">
            <a:spLocks noGrp="1"/>
          </p:cNvSpPr>
          <p:nvPr>
            <p:ph type="title"/>
          </p:nvPr>
        </p:nvSpPr>
        <p:spPr>
          <a:xfrm>
            <a:off x="1911705" y="3429001"/>
            <a:ext cx="7952731" cy="139849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867"/>
              <a:buFont typeface="Century Gothic"/>
              <a:buNone/>
            </a:pPr>
            <a:r>
              <a:rPr lang="en-GB" sz="5867" b="1"/>
              <a:t>“¿No debería la iglesia enfocarse en asuntos espirituales?”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1303"/>
        <p:cNvGrpSpPr/>
        <p:nvPr/>
      </p:nvGrpSpPr>
      <p:grpSpPr>
        <a:xfrm>
          <a:off x="0" y="0"/>
          <a:ext cx="0" cy="0"/>
          <a:chOff x="0" y="0"/>
          <a:chExt cx="0" cy="0"/>
        </a:xfrm>
      </p:grpSpPr>
      <p:sp>
        <p:nvSpPr>
          <p:cNvPr id="1304" name="Google Shape;1304;p36"/>
          <p:cNvSpPr txBox="1">
            <a:spLocks noGrp="1"/>
          </p:cNvSpPr>
          <p:nvPr>
            <p:ph type="title"/>
          </p:nvPr>
        </p:nvSpPr>
        <p:spPr>
          <a:xfrm>
            <a:off x="609601" y="1147477"/>
            <a:ext cx="9260732"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733"/>
              <a:buFont typeface="Century Gothic"/>
              <a:buNone/>
            </a:pPr>
            <a:r>
              <a:rPr lang="en-GB" sz="3733"/>
              <a:t>“Tener más cristianos no necesariamente asegura una sociedad justa…</a:t>
            </a:r>
            <a:br>
              <a:rPr lang="en-GB" sz="3733"/>
            </a:br>
            <a:r>
              <a:rPr lang="en-GB" sz="1700"/>
              <a:t>Melba Maggay, 1996</a:t>
            </a:r>
            <a:endParaRPr sz="1167"/>
          </a:p>
        </p:txBody>
      </p:sp>
      <p:sp>
        <p:nvSpPr>
          <p:cNvPr id="1305" name="Google Shape;1305;p36"/>
          <p:cNvSpPr txBox="1">
            <a:spLocks noGrp="1"/>
          </p:cNvSpPr>
          <p:nvPr>
            <p:ph type="body" idx="1"/>
          </p:nvPr>
        </p:nvSpPr>
        <p:spPr>
          <a:xfrm>
            <a:off x="519953" y="2315637"/>
            <a:ext cx="11439923" cy="446766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en-GB" sz="2667" b="1"/>
              <a:t> </a:t>
            </a:r>
            <a:r>
              <a:rPr lang="en-GB" sz="3733" b="1"/>
              <a:t>por dos razones:</a:t>
            </a:r>
            <a:endParaRPr/>
          </a:p>
          <a:p>
            <a:pPr marL="685783" lvl="0" indent="-685784" algn="l" rtl="0">
              <a:lnSpc>
                <a:spcPct val="100000"/>
              </a:lnSpc>
              <a:spcBef>
                <a:spcPts val="1600"/>
              </a:spcBef>
              <a:spcAft>
                <a:spcPts val="0"/>
              </a:spcAft>
              <a:buSzPct val="100000"/>
              <a:buFont typeface="Century Gothic"/>
              <a:buAutoNum type="arabicPeriod"/>
            </a:pPr>
            <a:r>
              <a:rPr lang="en-GB" sz="3733"/>
              <a:t>Las personas se salvan pero </a:t>
            </a:r>
            <a:r>
              <a:rPr lang="en-GB" sz="3733" b="1"/>
              <a:t>no avanzan hacia la vivencia de esa salvación en sociedad </a:t>
            </a:r>
            <a:r>
              <a:rPr lang="en-GB" sz="3733"/>
              <a:t>por</a:t>
            </a:r>
            <a:r>
              <a:rPr lang="en-GB" sz="3733" b="1"/>
              <a:t> ignorancia </a:t>
            </a:r>
            <a:r>
              <a:rPr lang="en-GB" sz="3733"/>
              <a:t>o</a:t>
            </a:r>
            <a:r>
              <a:rPr lang="en-GB" sz="3733" b="1"/>
              <a:t> desobediencia</a:t>
            </a:r>
            <a:endParaRPr/>
          </a:p>
          <a:p>
            <a:pPr marL="685783" lvl="0" indent="-685784" algn="l" rtl="0">
              <a:lnSpc>
                <a:spcPct val="100000"/>
              </a:lnSpc>
              <a:spcBef>
                <a:spcPts val="1600"/>
              </a:spcBef>
              <a:spcAft>
                <a:spcPts val="0"/>
              </a:spcAft>
              <a:buSzPct val="100000"/>
              <a:buFont typeface="Century Gothic"/>
              <a:buAutoNum type="arabicPeriod"/>
            </a:pPr>
            <a:r>
              <a:rPr lang="en-GB" sz="3733" b="1"/>
              <a:t>Las estructuras sociales injustas </a:t>
            </a:r>
            <a:r>
              <a:rPr lang="en-GB" sz="3733"/>
              <a:t>necesitan más que la presencia de individuos transformados: </a:t>
            </a:r>
            <a:r>
              <a:rPr lang="en-GB" sz="3733" b="1"/>
              <a:t>una acción redentora concreta en nuestra </a:t>
            </a:r>
            <a:r>
              <a:rPr lang="en-GB" sz="3733" b="1" u="sng"/>
              <a:t>vida política</a:t>
            </a:r>
            <a:r>
              <a:rPr lang="en-GB" sz="3733" b="1"/>
              <a:t> y </a:t>
            </a:r>
            <a:r>
              <a:rPr lang="en-GB" sz="3733" b="1" u="sng"/>
              <a:t>social</a:t>
            </a:r>
            <a:r>
              <a:rPr lang="en-GB" sz="3733" b="1"/>
              <a:t>”</a:t>
            </a:r>
            <a:endParaRPr sz="3733" b="1"/>
          </a:p>
          <a:p>
            <a:pPr marL="685783" lvl="0" indent="-466517" algn="l" rtl="0">
              <a:lnSpc>
                <a:spcPct val="100000"/>
              </a:lnSpc>
              <a:spcBef>
                <a:spcPts val="2400"/>
              </a:spcBef>
              <a:spcAft>
                <a:spcPts val="0"/>
              </a:spcAft>
              <a:buSzPct val="100000"/>
              <a:buFont typeface="Century Gothic"/>
              <a:buNone/>
            </a:pPr>
            <a:endParaRPr sz="3733" b="1"/>
          </a:p>
        </p:txBody>
      </p:sp>
      <p:pic>
        <p:nvPicPr>
          <p:cNvPr id="1306" name="Google Shape;1306;p36" descr="51rWF4TsvsL._SX322_BO1,204,203,200_.jpg"/>
          <p:cNvPicPr preferRelativeResize="0"/>
          <p:nvPr/>
        </p:nvPicPr>
        <p:blipFill rotWithShape="1">
          <a:blip r:embed="rId3">
            <a:alphaModFix/>
          </a:blip>
          <a:srcRect/>
          <a:stretch/>
        </p:blipFill>
        <p:spPr>
          <a:xfrm rot="512626">
            <a:off x="9920700" y="10875"/>
            <a:ext cx="1396721" cy="2151125"/>
          </a:xfrm>
          <a:prstGeom prst="rect">
            <a:avLst/>
          </a:prstGeom>
          <a:noFill/>
          <a:ln>
            <a:noFill/>
          </a:ln>
        </p:spPr>
      </p:pic>
      <p:sp>
        <p:nvSpPr>
          <p:cNvPr id="1307" name="Google Shape;1307;p36"/>
          <p:cNvSpPr txBox="1"/>
          <p:nvPr/>
        </p:nvSpPr>
        <p:spPr>
          <a:xfrm>
            <a:off x="4993844" y="1677619"/>
            <a:ext cx="6026769" cy="1200329"/>
          </a:xfrm>
          <a:prstGeom prst="rect">
            <a:avLst/>
          </a:prstGeom>
          <a:solidFill>
            <a:srgbClr val="FFFF00"/>
          </a:solidFill>
          <a:ln>
            <a:noFill/>
          </a:ln>
        </p:spPr>
        <p:txBody>
          <a:bodyPr spcFirstLastPara="1" wrap="square" lIns="91425" tIns="45700" rIns="91425" bIns="45700" anchor="t" anchorCtr="0">
            <a:spAutoFit/>
          </a:bodyPr>
          <a:lstStyle/>
          <a:p>
            <a:pPr marL="243410" marR="0" lvl="0" indent="-243410" algn="l" rtl="0">
              <a:spcBef>
                <a:spcPts val="0"/>
              </a:spcBef>
              <a:spcAft>
                <a:spcPts val="0"/>
              </a:spcAft>
              <a:buClr>
                <a:schemeClr val="dk1"/>
              </a:buClr>
              <a:buSzPts val="2400"/>
              <a:buFont typeface="Arial"/>
              <a:buChar char="•"/>
            </a:pPr>
            <a:r>
              <a:rPr lang="en-GB" sz="2400" b="1">
                <a:solidFill>
                  <a:schemeClr val="dk1"/>
                </a:solidFill>
                <a:latin typeface="Century Gothic"/>
                <a:ea typeface="Century Gothic"/>
                <a:cs typeface="Century Gothic"/>
                <a:sym typeface="Century Gothic"/>
              </a:rPr>
              <a:t>¿Qué piensa de las observaciones de Melba Maggay?</a:t>
            </a:r>
            <a:endParaRPr/>
          </a:p>
          <a:p>
            <a:pPr marL="243410" marR="0" lvl="0" indent="-243410" algn="l" rtl="0">
              <a:spcBef>
                <a:spcPts val="0"/>
              </a:spcBef>
              <a:spcAft>
                <a:spcPts val="0"/>
              </a:spcAft>
              <a:buClr>
                <a:schemeClr val="dk1"/>
              </a:buClr>
              <a:buSzPts val="2400"/>
              <a:buFont typeface="Arial"/>
              <a:buChar char="•"/>
            </a:pPr>
            <a:r>
              <a:rPr lang="en-GB" sz="2400" b="1">
                <a:solidFill>
                  <a:schemeClr val="dk1"/>
                </a:solidFill>
                <a:latin typeface="Century Gothic"/>
                <a:ea typeface="Century Gothic"/>
                <a:cs typeface="Century Gothic"/>
                <a:sym typeface="Century Gothic"/>
              </a:rPr>
              <a:t>¿Ve algún paralelismo aquí?</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07"/>
                                        </p:tgtEl>
                                        <p:attrNameLst>
                                          <p:attrName>style.visibility</p:attrName>
                                        </p:attrNameLst>
                                      </p:cBhvr>
                                      <p:to>
                                        <p:strVal val="visible"/>
                                      </p:to>
                                    </p:set>
                                    <p:anim calcmode="lin" valueType="num">
                                      <p:cBhvr additive="base">
                                        <p:cTn id="7" dur="500"/>
                                        <p:tgtEl>
                                          <p:spTgt spid="1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1312"/>
        <p:cNvGrpSpPr/>
        <p:nvPr/>
      </p:nvGrpSpPr>
      <p:grpSpPr>
        <a:xfrm>
          <a:off x="0" y="0"/>
          <a:ext cx="0" cy="0"/>
          <a:chOff x="0" y="0"/>
          <a:chExt cx="0" cy="0"/>
        </a:xfrm>
      </p:grpSpPr>
      <p:sp>
        <p:nvSpPr>
          <p:cNvPr id="1313" name="Google Shape;1313;p37"/>
          <p:cNvSpPr txBox="1">
            <a:spLocks noGrp="1"/>
          </p:cNvSpPr>
          <p:nvPr>
            <p:ph type="title"/>
          </p:nvPr>
        </p:nvSpPr>
        <p:spPr>
          <a:xfrm>
            <a:off x="558802" y="335316"/>
            <a:ext cx="110745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800"/>
              <a:buFont typeface="Century Gothic"/>
              <a:buNone/>
            </a:pPr>
            <a:r>
              <a:rPr lang="en-GB" dirty="0"/>
              <a:t>‘División’ </a:t>
            </a:r>
            <a:r>
              <a:rPr lang="en-GB" dirty="0" err="1"/>
              <a:t>Común</a:t>
            </a:r>
            <a:endParaRPr dirty="0"/>
          </a:p>
        </p:txBody>
      </p:sp>
      <p:sp>
        <p:nvSpPr>
          <p:cNvPr id="1314" name="Google Shape;1314;p37"/>
          <p:cNvSpPr txBox="1">
            <a:spLocks noGrp="1"/>
          </p:cNvSpPr>
          <p:nvPr>
            <p:ph type="body" idx="1"/>
          </p:nvPr>
        </p:nvSpPr>
        <p:spPr>
          <a:xfrm>
            <a:off x="609601" y="2209801"/>
            <a:ext cx="11074401" cy="4511675"/>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3733"/>
              <a:buFont typeface="Wingdings" pitchFamily="2" charset="2"/>
              <a:buChar char="§"/>
            </a:pPr>
            <a:r>
              <a:rPr lang="en-GB" sz="3733" b="1" dirty="0" err="1"/>
              <a:t>Rectitud</a:t>
            </a:r>
            <a:r>
              <a:rPr lang="en-GB" sz="3733" dirty="0"/>
              <a:t> </a:t>
            </a:r>
            <a:r>
              <a:rPr lang="en-GB" sz="3733" dirty="0">
                <a:sym typeface="Wingdings" pitchFamily="2" charset="2"/>
              </a:rPr>
              <a:t></a:t>
            </a:r>
            <a:r>
              <a:rPr lang="en-GB" sz="3733" dirty="0"/>
              <a:t> </a:t>
            </a:r>
            <a:r>
              <a:rPr lang="en-GB" sz="3733" dirty="0" err="1"/>
              <a:t>espiritual</a:t>
            </a:r>
            <a:r>
              <a:rPr lang="en-GB" sz="3733" dirty="0"/>
              <a:t> e interna</a:t>
            </a:r>
            <a:endParaRPr sz="3733" dirty="0"/>
          </a:p>
          <a:p>
            <a:pPr marL="571500" indent="-571500">
              <a:spcBef>
                <a:spcPts val="800"/>
              </a:spcBef>
              <a:buSzPts val="3733"/>
              <a:buFont typeface="Wingdings" pitchFamily="2" charset="2"/>
              <a:buChar char="§"/>
            </a:pPr>
            <a:r>
              <a:rPr lang="en-GB" sz="3733" b="1" dirty="0"/>
              <a:t>Justicia</a:t>
            </a:r>
            <a:r>
              <a:rPr lang="en-GB" sz="3733" dirty="0"/>
              <a:t> </a:t>
            </a:r>
            <a:r>
              <a:rPr lang="en-GB" sz="3733" dirty="0">
                <a:sym typeface="Wingdings" pitchFamily="2" charset="2"/>
              </a:rPr>
              <a:t></a:t>
            </a:r>
            <a:r>
              <a:rPr lang="en-GB" sz="3733" dirty="0"/>
              <a:t> </a:t>
            </a:r>
            <a:r>
              <a:rPr lang="en-GB" sz="3733" dirty="0" err="1"/>
              <a:t>física</a:t>
            </a:r>
            <a:r>
              <a:rPr lang="en-GB" sz="3733" dirty="0"/>
              <a:t> y </a:t>
            </a:r>
            <a:r>
              <a:rPr lang="en-GB" sz="3733" dirty="0" err="1"/>
              <a:t>relacional</a:t>
            </a:r>
            <a:endParaRPr sz="3733" dirty="0"/>
          </a:p>
          <a:p>
            <a:pPr marL="571500" indent="-571500">
              <a:spcBef>
                <a:spcPts val="800"/>
              </a:spcBef>
              <a:buSzPts val="3733"/>
              <a:buFont typeface="Wingdings" pitchFamily="2" charset="2"/>
              <a:buChar char="§"/>
            </a:pPr>
            <a:r>
              <a:rPr lang="en-GB" sz="3733" b="1" dirty="0"/>
              <a:t>¿Alternativa: ‘</a:t>
            </a:r>
            <a:r>
              <a:rPr lang="en-GB" sz="3733" b="1" dirty="0" err="1"/>
              <a:t>justicia-rectitud</a:t>
            </a:r>
            <a:r>
              <a:rPr lang="en-GB" sz="3733" b="1" dirty="0"/>
              <a:t>’?</a:t>
            </a:r>
            <a:r>
              <a:rPr lang="en-GB" sz="3733" dirty="0"/>
              <a:t> (Bosch) </a:t>
            </a:r>
            <a:endParaRPr dirty="0"/>
          </a:p>
          <a:p>
            <a:pPr marL="304792" lvl="1" indent="0" algn="l" rtl="0">
              <a:lnSpc>
                <a:spcPct val="100000"/>
              </a:lnSpc>
              <a:spcBef>
                <a:spcPts val="800"/>
              </a:spcBef>
              <a:spcAft>
                <a:spcPts val="0"/>
              </a:spcAft>
              <a:buSzPts val="3733"/>
              <a:buNone/>
            </a:pPr>
            <a:r>
              <a:rPr lang="en-GB" sz="3733" b="1" dirty="0" err="1"/>
              <a:t>Vivir</a:t>
            </a:r>
            <a:r>
              <a:rPr lang="en-GB" sz="3733" b="1" dirty="0"/>
              <a:t> de </a:t>
            </a:r>
            <a:r>
              <a:rPr lang="en-GB" sz="3733" b="1" dirty="0" err="1"/>
              <a:t>una</a:t>
            </a:r>
            <a:r>
              <a:rPr lang="en-GB" sz="3733" b="1" dirty="0"/>
              <a:t> forma que</a:t>
            </a:r>
            <a:endParaRPr dirty="0"/>
          </a:p>
          <a:p>
            <a:pPr marL="304792" lvl="1" indent="0" algn="l" rtl="0">
              <a:lnSpc>
                <a:spcPct val="100000"/>
              </a:lnSpc>
              <a:spcBef>
                <a:spcPts val="800"/>
              </a:spcBef>
              <a:spcAft>
                <a:spcPts val="0"/>
              </a:spcAft>
              <a:buSzPts val="3733"/>
              <a:buNone/>
            </a:pPr>
            <a:r>
              <a:rPr lang="en-GB" sz="3733" b="1" dirty="0"/>
              <a:t>    Sea </a:t>
            </a:r>
            <a:r>
              <a:rPr lang="en-GB" sz="3733" b="1" dirty="0" err="1"/>
              <a:t>conforme</a:t>
            </a:r>
            <a:r>
              <a:rPr lang="en-GB" sz="3733" b="1" dirty="0"/>
              <a:t> al </a:t>
            </a:r>
            <a:r>
              <a:rPr lang="en-GB" sz="3733" b="1" dirty="0" err="1"/>
              <a:t>carácter</a:t>
            </a:r>
            <a:r>
              <a:rPr lang="en-GB" sz="3733" b="1" dirty="0"/>
              <a:t> de Dios –</a:t>
            </a:r>
            <a:endParaRPr dirty="0"/>
          </a:p>
          <a:p>
            <a:pPr marL="304792" lvl="1" indent="0" algn="l" rtl="0">
              <a:lnSpc>
                <a:spcPct val="100000"/>
              </a:lnSpc>
              <a:spcBef>
                <a:spcPts val="800"/>
              </a:spcBef>
              <a:spcAft>
                <a:spcPts val="0"/>
              </a:spcAft>
              <a:buSzPts val="3733"/>
              <a:buNone/>
            </a:pPr>
            <a:r>
              <a:rPr lang="en-GB" sz="3733" b="1" dirty="0"/>
              <a:t>         </a:t>
            </a:r>
            <a:r>
              <a:rPr lang="en-GB" sz="3733" b="1" dirty="0" err="1"/>
              <a:t>espiritual</a:t>
            </a:r>
            <a:r>
              <a:rPr lang="en-GB" sz="3733" b="1" dirty="0"/>
              <a:t>, </a:t>
            </a:r>
            <a:r>
              <a:rPr lang="en-GB" sz="3733" b="1" dirty="0" err="1"/>
              <a:t>física</a:t>
            </a:r>
            <a:r>
              <a:rPr lang="en-GB" sz="3733" b="1" dirty="0"/>
              <a:t> y </a:t>
            </a:r>
            <a:r>
              <a:rPr lang="en-GB" sz="3733" b="1" dirty="0" err="1"/>
              <a:t>relacionalmente</a:t>
            </a:r>
            <a:endParaRPr b="1" dirty="0"/>
          </a:p>
          <a:p>
            <a:pPr marL="304792" lvl="0" indent="-101592" algn="l" rtl="0">
              <a:lnSpc>
                <a:spcPct val="100000"/>
              </a:lnSpc>
              <a:spcBef>
                <a:spcPts val="2400"/>
              </a:spcBef>
              <a:spcAft>
                <a:spcPts val="0"/>
              </a:spcAft>
              <a:buSzPts val="3200"/>
              <a:buNone/>
            </a:pP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1319"/>
        <p:cNvGrpSpPr/>
        <p:nvPr/>
      </p:nvGrpSpPr>
      <p:grpSpPr>
        <a:xfrm>
          <a:off x="0" y="0"/>
          <a:ext cx="0" cy="0"/>
          <a:chOff x="0" y="0"/>
          <a:chExt cx="0" cy="0"/>
        </a:xfrm>
      </p:grpSpPr>
      <p:sp>
        <p:nvSpPr>
          <p:cNvPr id="1320" name="Google Shape;1320;p38"/>
          <p:cNvSpPr txBox="1">
            <a:spLocks noGrp="1"/>
          </p:cNvSpPr>
          <p:nvPr>
            <p:ph type="title"/>
          </p:nvPr>
        </p:nvSpPr>
        <p:spPr>
          <a:xfrm>
            <a:off x="558801" y="578600"/>
            <a:ext cx="110745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800"/>
              <a:buFont typeface="Century Gothic"/>
              <a:buNone/>
            </a:pPr>
            <a:r>
              <a:rPr lang="en-GB"/>
              <a:t>Estudio bíblico</a:t>
            </a:r>
            <a:endParaRPr/>
          </a:p>
        </p:txBody>
      </p:sp>
      <p:sp>
        <p:nvSpPr>
          <p:cNvPr id="1321" name="Google Shape;1321;p38"/>
          <p:cNvSpPr txBox="1">
            <a:spLocks noGrp="1"/>
          </p:cNvSpPr>
          <p:nvPr>
            <p:ph type="body" idx="1"/>
          </p:nvPr>
        </p:nvSpPr>
        <p:spPr>
          <a:xfrm>
            <a:off x="609601" y="2209801"/>
            <a:ext cx="11074401" cy="45116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GB" b="1" dirty="0"/>
              <a:t>¿</a:t>
            </a:r>
            <a:r>
              <a:rPr lang="en-GB" b="1" dirty="0" err="1"/>
              <a:t>Cuál</a:t>
            </a:r>
            <a:r>
              <a:rPr lang="en-GB" b="1" dirty="0"/>
              <a:t> es la </a:t>
            </a:r>
            <a:r>
              <a:rPr lang="en-GB" b="1" dirty="0" err="1"/>
              <a:t>espiritualidad</a:t>
            </a:r>
            <a:r>
              <a:rPr lang="en-GB" b="1" dirty="0"/>
              <a:t> que Dios </a:t>
            </a:r>
            <a:r>
              <a:rPr lang="en-GB" b="1" dirty="0" err="1"/>
              <a:t>requiere</a:t>
            </a:r>
            <a:r>
              <a:rPr lang="en-GB" b="1" dirty="0"/>
              <a:t>? </a:t>
            </a:r>
            <a:endParaRPr dirty="0"/>
          </a:p>
          <a:p>
            <a:pPr marL="761994" lvl="1" indent="-457200" algn="l" rtl="0">
              <a:lnSpc>
                <a:spcPct val="100000"/>
              </a:lnSpc>
              <a:spcBef>
                <a:spcPts val="800"/>
              </a:spcBef>
              <a:spcAft>
                <a:spcPts val="0"/>
              </a:spcAft>
              <a:buSzPts val="2800"/>
              <a:buFont typeface="Wingdings" pitchFamily="2" charset="2"/>
              <a:buChar char="§"/>
            </a:pPr>
            <a:r>
              <a:rPr lang="en-GB" sz="2800" b="1" dirty="0" err="1"/>
              <a:t>Amós</a:t>
            </a:r>
            <a:r>
              <a:rPr lang="en-GB" sz="2800" b="1" dirty="0"/>
              <a:t> 5.21-24</a:t>
            </a:r>
            <a:endParaRPr dirty="0"/>
          </a:p>
          <a:p>
            <a:pPr marL="761994" lvl="1" indent="-457200" algn="l" rtl="0">
              <a:lnSpc>
                <a:spcPct val="100000"/>
              </a:lnSpc>
              <a:spcBef>
                <a:spcPts val="800"/>
              </a:spcBef>
              <a:spcAft>
                <a:spcPts val="0"/>
              </a:spcAft>
              <a:buSzPts val="2800"/>
              <a:buFont typeface="Wingdings" pitchFamily="2" charset="2"/>
              <a:buChar char="§"/>
            </a:pPr>
            <a:r>
              <a:rPr lang="en-GB" sz="2800" b="1" dirty="0" err="1"/>
              <a:t>Isaías</a:t>
            </a:r>
            <a:r>
              <a:rPr lang="en-GB" sz="2800" b="1" dirty="0"/>
              <a:t> 58.3b, 6-7</a:t>
            </a:r>
            <a:endParaRPr dirty="0"/>
          </a:p>
          <a:p>
            <a:pPr marL="761994" lvl="1" indent="-457200" algn="l" rtl="0">
              <a:lnSpc>
                <a:spcPct val="100000"/>
              </a:lnSpc>
              <a:spcBef>
                <a:spcPts val="800"/>
              </a:spcBef>
              <a:spcAft>
                <a:spcPts val="0"/>
              </a:spcAft>
              <a:buSzPts val="2800"/>
              <a:buFont typeface="Wingdings" pitchFamily="2" charset="2"/>
              <a:buChar char="§"/>
            </a:pPr>
            <a:r>
              <a:rPr lang="en-GB" sz="2800" b="1" dirty="0" err="1"/>
              <a:t>Isaías</a:t>
            </a:r>
            <a:r>
              <a:rPr lang="en-GB" sz="2800" b="1" dirty="0"/>
              <a:t> 1.10-17</a:t>
            </a:r>
            <a:endParaRPr dirty="0"/>
          </a:p>
          <a:p>
            <a:pPr marL="761994" lvl="1" indent="-457200" algn="l" rtl="0">
              <a:lnSpc>
                <a:spcPct val="100000"/>
              </a:lnSpc>
              <a:spcBef>
                <a:spcPts val="800"/>
              </a:spcBef>
              <a:spcAft>
                <a:spcPts val="0"/>
              </a:spcAft>
              <a:buSzPts val="2800"/>
              <a:buFont typeface="Wingdings" pitchFamily="2" charset="2"/>
              <a:buChar char="§"/>
            </a:pPr>
            <a:r>
              <a:rPr lang="en-GB" sz="2800" b="1" dirty="0" err="1"/>
              <a:t>Miqueas</a:t>
            </a:r>
            <a:r>
              <a:rPr lang="en-GB" sz="2800" b="1" dirty="0"/>
              <a:t> 6.8 </a:t>
            </a:r>
            <a:endParaRPr dirty="0"/>
          </a:p>
          <a:p>
            <a:pPr marL="761994" lvl="1" indent="-457200" algn="l" rtl="0">
              <a:lnSpc>
                <a:spcPct val="100000"/>
              </a:lnSpc>
              <a:spcBef>
                <a:spcPts val="800"/>
              </a:spcBef>
              <a:spcAft>
                <a:spcPts val="0"/>
              </a:spcAft>
              <a:buSzPts val="2800"/>
              <a:buFont typeface="Wingdings" pitchFamily="2" charset="2"/>
              <a:buChar char="§"/>
            </a:pPr>
            <a:r>
              <a:rPr lang="en-GB" sz="2800" b="1" dirty="0"/>
              <a:t>Lucas 4.18, 21</a:t>
            </a:r>
            <a:endParaRPr sz="2800" b="1" dirty="0"/>
          </a:p>
          <a:p>
            <a:pPr marL="761994" lvl="1" indent="-457200" algn="l" rtl="0">
              <a:lnSpc>
                <a:spcPct val="100000"/>
              </a:lnSpc>
              <a:spcBef>
                <a:spcPts val="800"/>
              </a:spcBef>
              <a:spcAft>
                <a:spcPts val="0"/>
              </a:spcAft>
              <a:buSzPts val="2800"/>
              <a:buFont typeface="Wingdings" pitchFamily="2" charset="2"/>
              <a:buChar char="§"/>
            </a:pPr>
            <a:r>
              <a:rPr lang="en-GB" sz="2800" b="1" dirty="0"/>
              <a:t>Mateo 23.23</a:t>
            </a:r>
            <a:endParaRPr dirty="0"/>
          </a:p>
          <a:p>
            <a:pPr marL="761994" lvl="1" indent="-457200" algn="l" rtl="0">
              <a:lnSpc>
                <a:spcPct val="100000"/>
              </a:lnSpc>
              <a:spcBef>
                <a:spcPts val="800"/>
              </a:spcBef>
              <a:spcAft>
                <a:spcPts val="0"/>
              </a:spcAft>
              <a:buSzPts val="2800"/>
              <a:buFont typeface="Wingdings" pitchFamily="2" charset="2"/>
              <a:buChar char="§"/>
            </a:pPr>
            <a:r>
              <a:rPr lang="en-GB" sz="2800" b="1" dirty="0"/>
              <a:t>Mateo 25.31-46</a:t>
            </a:r>
            <a:endParaRPr sz="2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3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66FF66"/>
              </a:buClr>
              <a:buSzPts val="4400"/>
              <a:buFont typeface="Quattrocento Sans"/>
              <a:buNone/>
            </a:pPr>
            <a:r>
              <a:rPr lang="en-GB" sz="4400" b="1">
                <a:solidFill>
                  <a:srgbClr val="66FF66"/>
                </a:solidFill>
                <a:latin typeface="Quattrocento Sans"/>
                <a:ea typeface="Quattrocento Sans"/>
                <a:cs typeface="Quattrocento Sans"/>
                <a:sym typeface="Quattrocento Sans"/>
              </a:rPr>
              <a:t>Definición de Misión 4.0</a:t>
            </a:r>
            <a:endParaRPr/>
          </a:p>
        </p:txBody>
      </p:sp>
      <p:sp>
        <p:nvSpPr>
          <p:cNvPr id="1328" name="Google Shape;1328;p39"/>
          <p:cNvSpPr txBox="1">
            <a:spLocks noGrp="1"/>
          </p:cNvSpPr>
          <p:nvPr>
            <p:ph type="body" idx="1"/>
          </p:nvPr>
        </p:nvSpPr>
        <p:spPr>
          <a:xfrm>
            <a:off x="1154954" y="2603500"/>
            <a:ext cx="9441328"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560"/>
              <a:buChar char="►"/>
            </a:pPr>
            <a:r>
              <a:rPr lang="en-GB" sz="3200" b="1">
                <a:solidFill>
                  <a:schemeClr val="dk1"/>
                </a:solidFill>
                <a:latin typeface="Quattrocento Sans"/>
                <a:ea typeface="Quattrocento Sans"/>
                <a:cs typeface="Quattrocento Sans"/>
                <a:sym typeface="Quattrocento Sans"/>
              </a:rPr>
              <a:t> Y por última vez, reformule - reescriba su propia definición de MISIÓN</a:t>
            </a:r>
            <a:endParaRPr sz="3200" b="1">
              <a:solidFill>
                <a:schemeClr val="dk1"/>
              </a:solidFill>
              <a:latin typeface="Quattrocento Sans"/>
              <a:ea typeface="Quattrocento Sans"/>
              <a:cs typeface="Quattrocento Sans"/>
              <a:sym typeface="Quattrocento Sans"/>
            </a:endParaRPr>
          </a:p>
          <a:p>
            <a:pPr marL="342900" lvl="0" indent="-342900" algn="l" rtl="0">
              <a:spcBef>
                <a:spcPts val="1000"/>
              </a:spcBef>
              <a:spcAft>
                <a:spcPts val="0"/>
              </a:spcAft>
              <a:buSzPts val="2560"/>
              <a:buChar char="►"/>
            </a:pPr>
            <a:r>
              <a:rPr lang="en-GB" sz="3200" b="1">
                <a:solidFill>
                  <a:schemeClr val="dk1"/>
                </a:solidFill>
                <a:latin typeface="Quattrocento Sans"/>
                <a:ea typeface="Quattrocento Sans"/>
                <a:cs typeface="Quattrocento Sans"/>
                <a:sym typeface="Quattrocento Sans"/>
              </a:rPr>
              <a:t>¿Qué significa para mi?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Rectangle 6"/>
          <p:cNvSpPr/>
          <p:nvPr/>
        </p:nvSpPr>
        <p:spPr>
          <a:xfrm>
            <a:off x="2836472" y="200026"/>
            <a:ext cx="6443663" cy="64436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Oval 12">
            <a:extLst>
              <a:ext uri="{FF2B5EF4-FFF2-40B4-BE49-F238E27FC236}">
                <a16:creationId xmlns:a16="http://schemas.microsoft.com/office/drawing/2014/main" id="{DFABC10B-B3E9-4A8C-9ED4-2D5A5FDCAC1F}"/>
              </a:ext>
            </a:extLst>
          </p:cNvPr>
          <p:cNvSpPr/>
          <p:nvPr/>
        </p:nvSpPr>
        <p:spPr>
          <a:xfrm>
            <a:off x="2836471" y="214311"/>
            <a:ext cx="6443663" cy="6443662"/>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12" name="Picture 11">
            <a:extLst>
              <a:ext uri="{FF2B5EF4-FFF2-40B4-BE49-F238E27FC236}">
                <a16:creationId xmlns:a16="http://schemas.microsoft.com/office/drawing/2014/main" id="{CE68B333-C92B-428F-9394-D96154C11C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92824" y="2513164"/>
            <a:ext cx="2877102" cy="1847870"/>
          </a:xfrm>
          <a:prstGeom prst="rect">
            <a:avLst/>
          </a:prstGeom>
          <a:ln w="28575">
            <a:solidFill>
              <a:schemeClr val="tx1"/>
            </a:solidFill>
          </a:ln>
        </p:spPr>
      </p:pic>
      <p:sp>
        <p:nvSpPr>
          <p:cNvPr id="4" name="Up-Down Arrow 3"/>
          <p:cNvSpPr/>
          <p:nvPr/>
        </p:nvSpPr>
        <p:spPr>
          <a:xfrm>
            <a:off x="5267128" y="214311"/>
            <a:ext cx="1628775" cy="6429378"/>
          </a:xfrm>
          <a:prstGeom prst="upDown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Up-Down Arrow 4"/>
          <p:cNvSpPr/>
          <p:nvPr/>
        </p:nvSpPr>
        <p:spPr>
          <a:xfrm rot="5400000">
            <a:off x="5281616" y="209551"/>
            <a:ext cx="1628775" cy="6443663"/>
          </a:xfrm>
          <a:prstGeom prst="upDown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TextBox 7"/>
          <p:cNvSpPr txBox="1"/>
          <p:nvPr/>
        </p:nvSpPr>
        <p:spPr>
          <a:xfrm>
            <a:off x="3670434" y="344648"/>
            <a:ext cx="45389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FF00"/>
                </a:solidFill>
                <a:effectLst>
                  <a:glow rad="177800">
                    <a:prstClr val="black"/>
                  </a:glow>
                </a:effectLst>
                <a:uLnTx/>
                <a:uFillTx/>
                <a:latin typeface="Segoe UI Black" panose="020B0A02040204020203" pitchFamily="34" charset="0"/>
                <a:ea typeface="Segoe UI Black" panose="020B0A02040204020203" pitchFamily="34" charset="0"/>
                <a:cs typeface="+mn-cs"/>
              </a:rPr>
              <a:t>PROCLAMATION</a:t>
            </a:r>
          </a:p>
        </p:txBody>
      </p:sp>
      <p:sp>
        <p:nvSpPr>
          <p:cNvPr id="9" name="TextBox 8"/>
          <p:cNvSpPr txBox="1"/>
          <p:nvPr/>
        </p:nvSpPr>
        <p:spPr>
          <a:xfrm>
            <a:off x="3992729" y="5842125"/>
            <a:ext cx="45095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FF00"/>
                </a:solidFill>
                <a:effectLst>
                  <a:glow rad="177800">
                    <a:prstClr val="black"/>
                  </a:glow>
                </a:effectLst>
                <a:uLnTx/>
                <a:uFillTx/>
                <a:latin typeface="Segoe UI Black" panose="020B0A02040204020203" pitchFamily="34" charset="0"/>
                <a:ea typeface="Segoe UI Black" panose="020B0A02040204020203" pitchFamily="34" charset="0"/>
                <a:cs typeface="+mn-cs"/>
              </a:rPr>
              <a:t>DEMONSTRATION</a:t>
            </a:r>
          </a:p>
        </p:txBody>
      </p:sp>
      <p:sp>
        <p:nvSpPr>
          <p:cNvPr id="2" name="Rectangle 1"/>
          <p:cNvSpPr/>
          <p:nvPr/>
        </p:nvSpPr>
        <p:spPr>
          <a:xfrm>
            <a:off x="5880884" y="2784433"/>
            <a:ext cx="561518" cy="1301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Rectangle 19"/>
          <p:cNvSpPr/>
          <p:nvPr/>
        </p:nvSpPr>
        <p:spPr>
          <a:xfrm>
            <a:off x="5719516" y="2708429"/>
            <a:ext cx="561518" cy="1301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Oval 18"/>
          <p:cNvSpPr/>
          <p:nvPr/>
        </p:nvSpPr>
        <p:spPr>
          <a:xfrm>
            <a:off x="4550031" y="2093006"/>
            <a:ext cx="3097965" cy="2660073"/>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GLOCAL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INTEGRAL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MISSIONAL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CHURCH</a:t>
            </a:r>
            <a:endParaRPr kumimoji="0" lang="en-GB" sz="2400" b="1"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endParaRPr>
          </a:p>
        </p:txBody>
      </p:sp>
      <p:sp>
        <p:nvSpPr>
          <p:cNvPr id="3" name="TextBox 2"/>
          <p:cNvSpPr txBox="1"/>
          <p:nvPr/>
        </p:nvSpPr>
        <p:spPr>
          <a:xfrm>
            <a:off x="1082737" y="-686239"/>
            <a:ext cx="1727757"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900" b="1" i="0" u="none" strike="noStrike" kern="1200" cap="none" spc="0" normalizeH="0" baseline="0" noProof="0" dirty="0">
                <a:ln>
                  <a:noFill/>
                </a:ln>
                <a:solidFill>
                  <a:srgbClr val="66FF33"/>
                </a:solidFill>
                <a:effectLst>
                  <a:glow rad="114300">
                    <a:prstClr val="black"/>
                  </a:glow>
                </a:effectLst>
                <a:uLnTx/>
                <a:uFillTx/>
                <a:latin typeface="Century Gothic"/>
                <a:ea typeface="+mn-ea"/>
                <a:cs typeface="+mn-cs"/>
              </a:rPr>
              <a:t>+</a:t>
            </a:r>
            <a:endParaRPr kumimoji="0" lang="en-GB" sz="4400" b="1" i="0" u="none" strike="noStrike" kern="1200" cap="none" spc="0" normalizeH="0" baseline="0" noProof="0" dirty="0">
              <a:ln>
                <a:noFill/>
              </a:ln>
              <a:solidFill>
                <a:srgbClr val="66FF33"/>
              </a:solidFill>
              <a:effectLst>
                <a:glow rad="114300">
                  <a:prstClr val="black"/>
                </a:glow>
              </a:effectLst>
              <a:uLnTx/>
              <a:uFillTx/>
              <a:latin typeface="Century Gothic"/>
              <a:ea typeface="+mn-ea"/>
              <a:cs typeface="+mn-cs"/>
            </a:endParaRPr>
          </a:p>
        </p:txBody>
      </p:sp>
      <p:pic>
        <p:nvPicPr>
          <p:cNvPr id="14" name="Picture 13">
            <a:extLst>
              <a:ext uri="{FF2B5EF4-FFF2-40B4-BE49-F238E27FC236}">
                <a16:creationId xmlns:a16="http://schemas.microsoft.com/office/drawing/2014/main" id="{5DFCC414-4E85-4D63-B7FD-A2639BEA9F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690" y="2509521"/>
            <a:ext cx="2837677" cy="1847870"/>
          </a:xfrm>
          <a:prstGeom prst="rect">
            <a:avLst/>
          </a:prstGeom>
        </p:spPr>
      </p:pic>
      <p:sp>
        <p:nvSpPr>
          <p:cNvPr id="10" name="TextBox 9"/>
          <p:cNvSpPr txBox="1"/>
          <p:nvPr/>
        </p:nvSpPr>
        <p:spPr>
          <a:xfrm>
            <a:off x="874761" y="3105834"/>
            <a:ext cx="38338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glow rad="177800">
                    <a:prstClr val="black"/>
                  </a:glow>
                </a:effectLst>
                <a:uLnTx/>
                <a:uFillTx/>
                <a:latin typeface="Segoe UI Black" panose="020B0A02040204020203" pitchFamily="34" charset="0"/>
                <a:ea typeface="Segoe UI Black" panose="020B0A02040204020203" pitchFamily="34" charset="0"/>
                <a:cs typeface="+mn-cs"/>
              </a:rPr>
              <a:t>GLOBAL</a:t>
            </a:r>
          </a:p>
        </p:txBody>
      </p:sp>
      <p:sp>
        <p:nvSpPr>
          <p:cNvPr id="11" name="TextBox 10"/>
          <p:cNvSpPr txBox="1"/>
          <p:nvPr/>
        </p:nvSpPr>
        <p:spPr>
          <a:xfrm>
            <a:off x="8166038" y="3105834"/>
            <a:ext cx="21050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glow rad="177800">
                    <a:prstClr val="black"/>
                  </a:glow>
                </a:effectLst>
                <a:uLnTx/>
                <a:uFillTx/>
                <a:latin typeface="Segoe UI Black" panose="020B0A02040204020203" pitchFamily="34" charset="0"/>
                <a:ea typeface="Segoe UI Black" panose="020B0A02040204020203" pitchFamily="34" charset="0"/>
                <a:cs typeface="+mn-cs"/>
              </a:rPr>
              <a:t>LOCAL</a:t>
            </a:r>
          </a:p>
        </p:txBody>
      </p:sp>
      <p:sp>
        <p:nvSpPr>
          <p:cNvPr id="16" name="TextBox 15">
            <a:extLst>
              <a:ext uri="{FF2B5EF4-FFF2-40B4-BE49-F238E27FC236}">
                <a16:creationId xmlns:a16="http://schemas.microsoft.com/office/drawing/2014/main" id="{DC696391-C98E-49B9-86B9-053488312394}"/>
              </a:ext>
            </a:extLst>
          </p:cNvPr>
          <p:cNvSpPr txBox="1"/>
          <p:nvPr/>
        </p:nvSpPr>
        <p:spPr>
          <a:xfrm>
            <a:off x="8811007" y="373669"/>
            <a:ext cx="2920110" cy="830997"/>
          </a:xfrm>
          <a:prstGeom prst="rect">
            <a:avLst/>
          </a:prstGeom>
          <a:solidFill>
            <a:schemeClr val="bg1"/>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Evangelism…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Church Planting…</a:t>
            </a:r>
          </a:p>
        </p:txBody>
      </p:sp>
      <p:sp>
        <p:nvSpPr>
          <p:cNvPr id="21" name="TextBox 20">
            <a:extLst>
              <a:ext uri="{FF2B5EF4-FFF2-40B4-BE49-F238E27FC236}">
                <a16:creationId xmlns:a16="http://schemas.microsoft.com/office/drawing/2014/main" id="{C09CABCB-A7B3-41E4-958A-337C059B2791}"/>
              </a:ext>
            </a:extLst>
          </p:cNvPr>
          <p:cNvSpPr txBox="1"/>
          <p:nvPr/>
        </p:nvSpPr>
        <p:spPr>
          <a:xfrm>
            <a:off x="181087" y="5271338"/>
            <a:ext cx="3053004" cy="1200329"/>
          </a:xfrm>
          <a:prstGeom prst="rect">
            <a:avLst/>
          </a:prstGeom>
          <a:solidFill>
            <a:schemeClr val="bg1"/>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mn-cs"/>
              </a:rPr>
              <a:t>Social Justice…</a:t>
            </a:r>
          </a:p>
        </p:txBody>
      </p:sp>
      <p:pic>
        <p:nvPicPr>
          <p:cNvPr id="23" name="Picture 22">
            <a:extLst>
              <a:ext uri="{FF2B5EF4-FFF2-40B4-BE49-F238E27FC236}">
                <a16:creationId xmlns:a16="http://schemas.microsoft.com/office/drawing/2014/main" id="{243A42B0-483F-45CC-A760-03BB8F7E7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0990" y="5768797"/>
            <a:ext cx="2124851" cy="850121"/>
          </a:xfrm>
          <a:prstGeom prst="rect">
            <a:avLst/>
          </a:prstGeom>
          <a:ln w="25400">
            <a:solidFill>
              <a:sysClr val="windowText" lastClr="000000"/>
            </a:solidFill>
          </a:ln>
        </p:spPr>
      </p:pic>
    </p:spTree>
    <p:extLst>
      <p:ext uri="{BB962C8B-B14F-4D97-AF65-F5344CB8AC3E}">
        <p14:creationId xmlns:p14="http://schemas.microsoft.com/office/powerpoint/2010/main" val="4239464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40"/>
          <p:cNvSpPr/>
          <p:nvPr/>
        </p:nvSpPr>
        <p:spPr>
          <a:xfrm>
            <a:off x="0" y="0"/>
            <a:ext cx="12192000" cy="6858000"/>
          </a:xfrm>
          <a:prstGeom prst="rect">
            <a:avLst/>
          </a:prstGeom>
          <a:solidFill>
            <a:schemeClr val="dk1"/>
          </a:solidFill>
          <a:ln w="19050" cap="rnd" cmpd="sng">
            <a:solidFill>
              <a:srgbClr val="820C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34" name="Google Shape;1334;p40"/>
          <p:cNvPicPr preferRelativeResize="0">
            <a:picLocks noGrp="1"/>
          </p:cNvPicPr>
          <p:nvPr>
            <p:ph type="body" idx="1"/>
          </p:nvPr>
        </p:nvPicPr>
        <p:blipFill rotWithShape="1">
          <a:blip r:embed="rId3">
            <a:alphaModFix/>
          </a:blip>
          <a:srcRect/>
          <a:stretch/>
        </p:blipFill>
        <p:spPr>
          <a:xfrm rot="-428611">
            <a:off x="4201655" y="1639818"/>
            <a:ext cx="3859492" cy="4778052"/>
          </a:xfrm>
          <a:prstGeom prst="rect">
            <a:avLst/>
          </a:prstGeom>
          <a:noFill/>
          <a:ln w="50800" cap="flat" cmpd="sng">
            <a:solidFill>
              <a:schemeClr val="lt1"/>
            </a:solidFill>
            <a:prstDash val="solid"/>
            <a:round/>
            <a:headEnd type="none" w="sm" len="sm"/>
            <a:tailEnd type="none" w="sm" len="sm"/>
          </a:ln>
        </p:spPr>
      </p:pic>
      <p:pic>
        <p:nvPicPr>
          <p:cNvPr id="1335" name="Google Shape;1335;p40"/>
          <p:cNvPicPr preferRelativeResize="0"/>
          <p:nvPr/>
        </p:nvPicPr>
        <p:blipFill rotWithShape="1">
          <a:blip r:embed="rId4">
            <a:alphaModFix/>
          </a:blip>
          <a:srcRect l="15625" r="15375"/>
          <a:stretch/>
        </p:blipFill>
        <p:spPr>
          <a:xfrm rot="-442696">
            <a:off x="8600974" y="1681602"/>
            <a:ext cx="3075900" cy="4806043"/>
          </a:xfrm>
          <a:prstGeom prst="rect">
            <a:avLst/>
          </a:prstGeom>
          <a:noFill/>
          <a:ln w="50800" cap="flat" cmpd="sng">
            <a:solidFill>
              <a:schemeClr val="lt1"/>
            </a:solidFill>
            <a:prstDash val="solid"/>
            <a:round/>
            <a:headEnd type="none" w="sm" len="sm"/>
            <a:tailEnd type="none" w="sm" len="sm"/>
          </a:ln>
        </p:spPr>
      </p:pic>
      <p:sp>
        <p:nvSpPr>
          <p:cNvPr id="1336" name="Google Shape;1336;p40"/>
          <p:cNvSpPr txBox="1"/>
          <p:nvPr/>
        </p:nvSpPr>
        <p:spPr>
          <a:xfrm>
            <a:off x="197612" y="197527"/>
            <a:ext cx="679076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rgbClr val="FFFF00"/>
                </a:solidFill>
                <a:latin typeface="Quattrocento Sans"/>
                <a:ea typeface="Quattrocento Sans"/>
                <a:cs typeface="Quattrocento Sans"/>
                <a:sym typeface="Quattrocento Sans"/>
              </a:rPr>
              <a:t>Lecturas sugeridas</a:t>
            </a:r>
            <a:endParaRPr sz="4400" b="1">
              <a:solidFill>
                <a:srgbClr val="FFFF00"/>
              </a:solidFill>
              <a:latin typeface="Quattrocento Sans"/>
              <a:ea typeface="Quattrocento Sans"/>
              <a:cs typeface="Quattrocento Sans"/>
              <a:sym typeface="Quattrocento Sans"/>
            </a:endParaRPr>
          </a:p>
        </p:txBody>
      </p:sp>
      <p:pic>
        <p:nvPicPr>
          <p:cNvPr id="1337" name="Google Shape;1337;p40" descr="https://images-na.ssl-images-amazon.com/images/I/31hdAF7ehsL._BO1,204,203,200_.jpg"/>
          <p:cNvPicPr preferRelativeResize="0"/>
          <p:nvPr/>
        </p:nvPicPr>
        <p:blipFill rotWithShape="1">
          <a:blip r:embed="rId5">
            <a:alphaModFix/>
          </a:blip>
          <a:srcRect/>
          <a:stretch/>
        </p:blipFill>
        <p:spPr>
          <a:xfrm rot="-436655">
            <a:off x="382014" y="1199257"/>
            <a:ext cx="3491126" cy="5387540"/>
          </a:xfrm>
          <a:prstGeom prst="rect">
            <a:avLst/>
          </a:prstGeom>
          <a:noFill/>
          <a:ln>
            <a:noFill/>
          </a:ln>
        </p:spPr>
      </p:pic>
      <p:sp>
        <p:nvSpPr>
          <p:cNvPr id="1338" name="Google Shape;1338;p40"/>
          <p:cNvSpPr txBox="1"/>
          <p:nvPr/>
        </p:nvSpPr>
        <p:spPr>
          <a:xfrm rot="-343842">
            <a:off x="4255154" y="1966803"/>
            <a:ext cx="33572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La Misión del Pueblo de Dios</a:t>
            </a:r>
            <a:endParaRPr/>
          </a:p>
        </p:txBody>
      </p:sp>
      <p:sp>
        <p:nvSpPr>
          <p:cNvPr id="1339" name="Google Shape;1339;p40"/>
          <p:cNvSpPr txBox="1"/>
          <p:nvPr/>
        </p:nvSpPr>
        <p:spPr>
          <a:xfrm rot="-343842">
            <a:off x="8847118" y="1787617"/>
            <a:ext cx="33572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entury Gothic"/>
                <a:ea typeface="Century Gothic"/>
                <a:cs typeface="Century Gothic"/>
                <a:sym typeface="Century Gothic"/>
              </a:rPr>
              <a:t>¿Qué es Misión?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6FF66"/>
              </a:buClr>
              <a:buSzPts val="4400"/>
              <a:buFont typeface="Quattrocento Sans"/>
              <a:buNone/>
            </a:pPr>
            <a:r>
              <a:rPr lang="en-GB" sz="4400" b="1">
                <a:solidFill>
                  <a:srgbClr val="66FF66"/>
                </a:solidFill>
                <a:latin typeface="Quattrocento Sans"/>
                <a:ea typeface="Quattrocento Sans"/>
                <a:cs typeface="Quattrocento Sans"/>
                <a:sym typeface="Quattrocento Sans"/>
              </a:rPr>
              <a:t>Definición de Misión 1.0</a:t>
            </a:r>
            <a:endParaRPr/>
          </a:p>
        </p:txBody>
      </p:sp>
      <p:sp>
        <p:nvSpPr>
          <p:cNvPr id="1010" name="Google Shape;1010;p4"/>
          <p:cNvSpPr txBox="1">
            <a:spLocks noGrp="1"/>
          </p:cNvSpPr>
          <p:nvPr>
            <p:ph type="body" idx="1"/>
          </p:nvPr>
        </p:nvSpPr>
        <p:spPr>
          <a:xfrm>
            <a:off x="1154954" y="2603500"/>
            <a:ext cx="9441328" cy="3416300"/>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2560"/>
              <a:buFont typeface="Century Gothic"/>
              <a:buAutoNum type="arabicPeriod"/>
            </a:pPr>
            <a:r>
              <a:rPr lang="en-GB" sz="3200" b="1">
                <a:solidFill>
                  <a:schemeClr val="dk1"/>
                </a:solidFill>
                <a:latin typeface="Quattrocento Sans"/>
                <a:ea typeface="Quattrocento Sans"/>
                <a:cs typeface="Quattrocento Sans"/>
                <a:sym typeface="Quattrocento Sans"/>
              </a:rPr>
              <a:t>¿Qué es MISIÓN?</a:t>
            </a:r>
            <a:endParaRPr/>
          </a:p>
          <a:p>
            <a:pPr marL="514350" lvl="0" indent="-514350" algn="l" rtl="0">
              <a:spcBef>
                <a:spcPts val="1000"/>
              </a:spcBef>
              <a:spcAft>
                <a:spcPts val="0"/>
              </a:spcAft>
              <a:buSzPts val="2560"/>
              <a:buFont typeface="Century Gothic"/>
              <a:buAutoNum type="arabicPeriod"/>
            </a:pPr>
            <a:r>
              <a:rPr lang="en-GB" sz="3200" b="1">
                <a:solidFill>
                  <a:schemeClr val="dk1"/>
                </a:solidFill>
                <a:latin typeface="Quattrocento Sans"/>
                <a:ea typeface="Quattrocento Sans"/>
                <a:cs typeface="Quattrocento Sans"/>
                <a:sym typeface="Quattrocento Sans"/>
              </a:rPr>
              <a:t>¿Qué significa para mi?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4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endParaRPr/>
          </a:p>
        </p:txBody>
      </p:sp>
      <p:sp>
        <p:nvSpPr>
          <p:cNvPr id="1345" name="Google Shape;1345;p4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p>
        </p:txBody>
      </p:sp>
      <p:sp>
        <p:nvSpPr>
          <p:cNvPr id="1346" name="Google Shape;1346;p41"/>
          <p:cNvSpPr/>
          <p:nvPr/>
        </p:nvSpPr>
        <p:spPr>
          <a:xfrm>
            <a:off x="0" y="-12700"/>
            <a:ext cx="12192000" cy="6858000"/>
          </a:xfrm>
          <a:prstGeom prst="rect">
            <a:avLst/>
          </a:prstGeom>
          <a:solidFill>
            <a:schemeClr val="dk1"/>
          </a:solidFill>
          <a:ln w="19050" cap="rnd" cmpd="sng">
            <a:solidFill>
              <a:srgbClr val="820C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47" name="Google Shape;1347;p41"/>
          <p:cNvPicPr preferRelativeResize="0"/>
          <p:nvPr/>
        </p:nvPicPr>
        <p:blipFill rotWithShape="1">
          <a:blip r:embed="rId3">
            <a:alphaModFix/>
          </a:blip>
          <a:srcRect/>
          <a:stretch/>
        </p:blipFill>
        <p:spPr>
          <a:xfrm rot="-1038079">
            <a:off x="1757646" y="837583"/>
            <a:ext cx="3759518" cy="5309361"/>
          </a:xfrm>
          <a:prstGeom prst="rect">
            <a:avLst/>
          </a:prstGeom>
          <a:noFill/>
          <a:ln>
            <a:noFill/>
          </a:ln>
        </p:spPr>
      </p:pic>
      <p:pic>
        <p:nvPicPr>
          <p:cNvPr id="1348" name="Google Shape;1348;p41"/>
          <p:cNvPicPr preferRelativeResize="0"/>
          <p:nvPr/>
        </p:nvPicPr>
        <p:blipFill rotWithShape="1">
          <a:blip r:embed="rId4">
            <a:alphaModFix/>
          </a:blip>
          <a:srcRect/>
          <a:stretch/>
        </p:blipFill>
        <p:spPr>
          <a:xfrm rot="-1075207">
            <a:off x="6719158" y="841495"/>
            <a:ext cx="3703963" cy="5235914"/>
          </a:xfrm>
          <a:prstGeom prst="rect">
            <a:avLst/>
          </a:prstGeom>
          <a:noFill/>
          <a:ln>
            <a:noFill/>
          </a:ln>
        </p:spPr>
      </p:pic>
      <p:sp>
        <p:nvSpPr>
          <p:cNvPr id="1349" name="Google Shape;1349;p41"/>
          <p:cNvSpPr txBox="1"/>
          <p:nvPr/>
        </p:nvSpPr>
        <p:spPr>
          <a:xfrm rot="-1067322">
            <a:off x="1329073" y="1314634"/>
            <a:ext cx="33572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entury Gothic"/>
                <a:ea typeface="Century Gothic"/>
                <a:cs typeface="Century Gothic"/>
                <a:sym typeface="Century Gothic"/>
              </a:rPr>
              <a:t>Misión integral: Fundamentos Bíblicos</a:t>
            </a:r>
            <a:endParaRPr/>
          </a:p>
        </p:txBody>
      </p:sp>
      <p:sp>
        <p:nvSpPr>
          <p:cNvPr id="1350" name="Google Shape;1350;p41"/>
          <p:cNvSpPr txBox="1"/>
          <p:nvPr/>
        </p:nvSpPr>
        <p:spPr>
          <a:xfrm rot="-1067322">
            <a:off x="6282393" y="1769633"/>
            <a:ext cx="335722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entury Gothic"/>
                <a:ea typeface="Century Gothic"/>
                <a:cs typeface="Century Gothic"/>
                <a:sym typeface="Century Gothic"/>
              </a:rPr>
              <a:t>Cinco Señales de la Misión:</a:t>
            </a:r>
            <a:endParaRPr/>
          </a:p>
          <a:p>
            <a:pPr marL="0" marR="0" lvl="0" indent="0" algn="l" rtl="0">
              <a:spcBef>
                <a:spcPts val="0"/>
              </a:spcBef>
              <a:spcAft>
                <a:spcPts val="0"/>
              </a:spcAft>
              <a:buNone/>
            </a:pPr>
            <a:r>
              <a:rPr lang="en-GB" sz="1800" b="1">
                <a:solidFill>
                  <a:schemeClr val="lt1"/>
                </a:solidFill>
                <a:latin typeface="Century Gothic"/>
                <a:ea typeface="Century Gothic"/>
                <a:cs typeface="Century Gothic"/>
                <a:sym typeface="Century Gothic"/>
              </a:rPr>
              <a:t>Haciendo nuestra la misión de Dios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4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endParaRPr/>
          </a:p>
        </p:txBody>
      </p:sp>
      <p:sp>
        <p:nvSpPr>
          <p:cNvPr id="1356" name="Google Shape;1356;p4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p>
        </p:txBody>
      </p:sp>
      <p:sp>
        <p:nvSpPr>
          <p:cNvPr id="1357" name="Google Shape;1357;p42"/>
          <p:cNvSpPr/>
          <p:nvPr/>
        </p:nvSpPr>
        <p:spPr>
          <a:xfrm>
            <a:off x="0" y="0"/>
            <a:ext cx="12192000" cy="6858000"/>
          </a:xfrm>
          <a:prstGeom prst="rect">
            <a:avLst/>
          </a:pr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1358" name="Google Shape;1358;p42"/>
          <p:cNvSpPr txBox="1"/>
          <p:nvPr/>
        </p:nvSpPr>
        <p:spPr>
          <a:xfrm>
            <a:off x="11040177" y="6256421"/>
            <a:ext cx="136678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00"/>
                </a:solidFill>
                <a:latin typeface="Quattrocento Sans"/>
                <a:ea typeface="Quattrocento Sans"/>
                <a:cs typeface="Quattrocento Sans"/>
                <a:sym typeface="Quattrocento Sans"/>
              </a:rPr>
              <a:t>JC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6"/>
          <p:cNvSpPr/>
          <p:nvPr/>
        </p:nvSpPr>
        <p:spPr>
          <a:xfrm>
            <a:off x="-205740" y="0"/>
            <a:ext cx="12733020" cy="6858000"/>
          </a:xfrm>
          <a:prstGeom prst="rect">
            <a:avLst/>
          </a:pr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entury Gothic"/>
              <a:buNone/>
            </a:pPr>
            <a:endParaRPr sz="1350" b="0" i="0" u="none" strike="noStrike" cap="none">
              <a:solidFill>
                <a:srgbClr val="FFFFFF"/>
              </a:solidFill>
              <a:latin typeface="Century Gothic"/>
              <a:ea typeface="Century Gothic"/>
              <a:cs typeface="Century Gothic"/>
              <a:sym typeface="Century Gothic"/>
            </a:endParaRPr>
          </a:p>
        </p:txBody>
      </p:sp>
      <p:sp>
        <p:nvSpPr>
          <p:cNvPr id="1028" name="Google Shape;1028;p6"/>
          <p:cNvSpPr txBox="1"/>
          <p:nvPr/>
        </p:nvSpPr>
        <p:spPr>
          <a:xfrm>
            <a:off x="-400199" y="63204"/>
            <a:ext cx="9580563" cy="66941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“LA MISIÓN SON PERSONAS </a:t>
            </a:r>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CRISTIANAS  </a:t>
            </a:r>
            <a:r>
              <a:rPr lang="en-GB" sz="3900" b="1" i="0" u="none" strike="noStrike" cap="none">
                <a:solidFill>
                  <a:srgbClr val="FFFFFF"/>
                </a:solidFill>
                <a:latin typeface="Quattrocento Sans"/>
                <a:ea typeface="Quattrocento Sans"/>
                <a:cs typeface="Quattrocento Sans"/>
                <a:sym typeface="Quattrocento Sans"/>
              </a:rPr>
              <a:t>COMUNES</a:t>
            </a:r>
            <a:endParaRPr sz="3900" b="1" i="0" u="none" strike="noStrike" cap="none">
              <a:solidFill>
                <a:srgbClr val="FFFF00"/>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HACIENDO ESFUERZOS </a:t>
            </a:r>
            <a:r>
              <a:rPr lang="en-GB" sz="3900" b="1" i="0" u="none" strike="noStrike" cap="none">
                <a:solidFill>
                  <a:srgbClr val="FFFFFF"/>
                </a:solidFill>
                <a:latin typeface="Quattrocento Sans"/>
                <a:ea typeface="Quattrocento Sans"/>
                <a:cs typeface="Quattrocento Sans"/>
                <a:sym typeface="Quattrocento Sans"/>
              </a:rPr>
              <a:t>EXTRAORDINARIOS </a:t>
            </a:r>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INSPIRADOS POR DIOS</a:t>
            </a:r>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SIENDO </a:t>
            </a:r>
            <a:r>
              <a:rPr lang="en-GB" sz="3900" b="1" i="0" u="none" strike="noStrike" cap="none">
                <a:solidFill>
                  <a:srgbClr val="FFFFFF"/>
                </a:solidFill>
                <a:latin typeface="Quattrocento Sans"/>
                <a:ea typeface="Quattrocento Sans"/>
                <a:cs typeface="Quattrocento Sans"/>
                <a:sym typeface="Quattrocento Sans"/>
              </a:rPr>
              <a:t>MOTIVADOS</a:t>
            </a:r>
            <a:r>
              <a:rPr lang="en-GB" sz="3900" b="1" i="0" u="none" strike="noStrike" cap="none">
                <a:solidFill>
                  <a:srgbClr val="FFFF00"/>
                </a:solidFill>
                <a:latin typeface="Quattrocento Sans"/>
                <a:ea typeface="Quattrocento Sans"/>
                <a:cs typeface="Quattrocento Sans"/>
                <a:sym typeface="Quattrocento Sans"/>
              </a:rPr>
              <a:t> </a:t>
            </a:r>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POR EL AMOR DE DIOS</a:t>
            </a:r>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TRAYENDO </a:t>
            </a:r>
            <a:r>
              <a:rPr lang="en-GB" sz="3900" b="1" i="0" u="none" strike="noStrike" cap="none">
                <a:solidFill>
                  <a:srgbClr val="FFFFFF"/>
                </a:solidFill>
                <a:latin typeface="Quattrocento Sans"/>
                <a:ea typeface="Quattrocento Sans"/>
                <a:cs typeface="Quattrocento Sans"/>
                <a:sym typeface="Quattrocento Sans"/>
              </a:rPr>
              <a:t>TRANSFORMACIÓN </a:t>
            </a:r>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AL MUNDO DE DIOS</a:t>
            </a:r>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  LLAMANDO A </a:t>
            </a:r>
            <a:r>
              <a:rPr lang="en-GB" sz="3900" b="1" i="0" u="none" strike="noStrike" cap="none">
                <a:solidFill>
                  <a:srgbClr val="FFFFFF"/>
                </a:solidFill>
                <a:latin typeface="Quattrocento Sans"/>
                <a:ea typeface="Quattrocento Sans"/>
                <a:cs typeface="Quattrocento Sans"/>
                <a:sym typeface="Quattrocento Sans"/>
              </a:rPr>
              <a:t>TODAS LAS NACIONES</a:t>
            </a:r>
            <a:endParaRPr/>
          </a:p>
          <a:p>
            <a:pPr marL="0" marR="0" lvl="0" indent="0" algn="ctr" rtl="0">
              <a:lnSpc>
                <a:spcPct val="100000"/>
              </a:lnSpc>
              <a:spcBef>
                <a:spcPts val="0"/>
              </a:spcBef>
              <a:spcAft>
                <a:spcPts val="0"/>
              </a:spcAft>
              <a:buClr>
                <a:srgbClr val="FFFF00"/>
              </a:buClr>
              <a:buSzPts val="3900"/>
              <a:buFont typeface="Arial"/>
              <a:buNone/>
            </a:pPr>
            <a:r>
              <a:rPr lang="en-GB" sz="3900" b="1" i="0" u="none" strike="noStrike" cap="none">
                <a:solidFill>
                  <a:srgbClr val="FFFF00"/>
                </a:solidFill>
                <a:latin typeface="Quattrocento Sans"/>
                <a:ea typeface="Quattrocento Sans"/>
                <a:cs typeface="Quattrocento Sans"/>
                <a:sym typeface="Quattrocento Sans"/>
              </a:rPr>
              <a:t>A DARLE GLORIA.”</a:t>
            </a:r>
            <a:endParaRPr/>
          </a:p>
        </p:txBody>
      </p:sp>
      <p:pic>
        <p:nvPicPr>
          <p:cNvPr id="1029" name="Google Shape;1029;p6"/>
          <p:cNvPicPr preferRelativeResize="0"/>
          <p:nvPr/>
        </p:nvPicPr>
        <p:blipFill rotWithShape="1">
          <a:blip r:embed="rId3">
            <a:alphaModFix/>
          </a:blip>
          <a:srcRect/>
          <a:stretch/>
        </p:blipFill>
        <p:spPr>
          <a:xfrm>
            <a:off x="9393446" y="5552578"/>
            <a:ext cx="2683406" cy="1073590"/>
          </a:xfrm>
          <a:prstGeom prst="rect">
            <a:avLst/>
          </a:prstGeom>
          <a:noFill/>
          <a:ln>
            <a:noFill/>
          </a:ln>
        </p:spPr>
      </p:pic>
      <p:sp>
        <p:nvSpPr>
          <p:cNvPr id="1030" name="Google Shape;1030;p6"/>
          <p:cNvSpPr/>
          <p:nvPr/>
        </p:nvSpPr>
        <p:spPr>
          <a:xfrm>
            <a:off x="7325072" y="796563"/>
            <a:ext cx="233108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Quattrocento Sans"/>
              <a:buNone/>
            </a:pPr>
            <a:r>
              <a:rPr lang="en-GB" sz="2400" b="1" i="0" u="none" strike="noStrike" cap="none">
                <a:solidFill>
                  <a:srgbClr val="00B0F0"/>
                </a:solidFill>
                <a:latin typeface="Quattrocento Sans"/>
                <a:ea typeface="Quattrocento Sans"/>
                <a:cs typeface="Quattrocento Sans"/>
                <a:sym typeface="Quattrocento Sans"/>
              </a:rPr>
              <a:t>1 Pedro 2.9-10</a:t>
            </a:r>
            <a:endParaRPr/>
          </a:p>
        </p:txBody>
      </p:sp>
      <p:sp>
        <p:nvSpPr>
          <p:cNvPr id="1031" name="Google Shape;1031;p6"/>
          <p:cNvSpPr/>
          <p:nvPr/>
        </p:nvSpPr>
        <p:spPr>
          <a:xfrm>
            <a:off x="7211536" y="1980186"/>
            <a:ext cx="297549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Quattrocento Sans"/>
              <a:buNone/>
            </a:pPr>
            <a:r>
              <a:rPr lang="en-GB" sz="2400" b="1" i="0" u="none" strike="noStrike" cap="none">
                <a:solidFill>
                  <a:srgbClr val="00B0F0"/>
                </a:solidFill>
                <a:latin typeface="Quattrocento Sans"/>
                <a:ea typeface="Quattrocento Sans"/>
                <a:cs typeface="Quattrocento Sans"/>
                <a:sym typeface="Quattrocento Sans"/>
              </a:rPr>
              <a:t>Romanos 15.20-21</a:t>
            </a:r>
            <a:endParaRPr/>
          </a:p>
        </p:txBody>
      </p:sp>
      <p:sp>
        <p:nvSpPr>
          <p:cNvPr id="1032" name="Google Shape;1032;p6"/>
          <p:cNvSpPr/>
          <p:nvPr/>
        </p:nvSpPr>
        <p:spPr>
          <a:xfrm>
            <a:off x="7345304" y="4893647"/>
            <a:ext cx="222368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Quattrocento Sans"/>
              <a:buNone/>
            </a:pPr>
            <a:r>
              <a:rPr lang="en-GB" sz="2400" b="1" i="0" u="none" strike="noStrike" cap="none">
                <a:solidFill>
                  <a:srgbClr val="00B0F0"/>
                </a:solidFill>
                <a:latin typeface="Quattrocento Sans"/>
                <a:ea typeface="Quattrocento Sans"/>
                <a:cs typeface="Quattrocento Sans"/>
                <a:sym typeface="Quattrocento Sans"/>
              </a:rPr>
              <a:t>Efesios 1.9-10</a:t>
            </a:r>
            <a:endParaRPr/>
          </a:p>
        </p:txBody>
      </p:sp>
      <p:sp>
        <p:nvSpPr>
          <p:cNvPr id="1033" name="Google Shape;1033;p6"/>
          <p:cNvSpPr/>
          <p:nvPr/>
        </p:nvSpPr>
        <p:spPr>
          <a:xfrm>
            <a:off x="6649249" y="6119188"/>
            <a:ext cx="185178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Quattrocento Sans"/>
              <a:buNone/>
            </a:pPr>
            <a:r>
              <a:rPr lang="en-GB" sz="2400" b="1" i="0" u="none" strike="noStrike" cap="none">
                <a:solidFill>
                  <a:srgbClr val="00B0F0"/>
                </a:solidFill>
                <a:latin typeface="Quattrocento Sans"/>
                <a:ea typeface="Quattrocento Sans"/>
                <a:cs typeface="Quattrocento Sans"/>
                <a:sym typeface="Quattrocento Sans"/>
              </a:rPr>
              <a:t>Salmo 86.9</a:t>
            </a:r>
            <a:endParaRPr/>
          </a:p>
        </p:txBody>
      </p:sp>
      <p:sp>
        <p:nvSpPr>
          <p:cNvPr id="1034" name="Google Shape;1034;p6"/>
          <p:cNvSpPr/>
          <p:nvPr/>
        </p:nvSpPr>
        <p:spPr>
          <a:xfrm>
            <a:off x="-520065" y="-19932"/>
            <a:ext cx="314325" cy="6858000"/>
          </a:xfrm>
          <a:prstGeom prst="rect">
            <a:avLst/>
          </a:prstGeom>
          <a:solidFill>
            <a:srgbClr val="0070C0"/>
          </a:solidFill>
          <a:ln w="1905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
        <p:nvSpPr>
          <p:cNvPr id="1035" name="Google Shape;1035;p6"/>
          <p:cNvSpPr/>
          <p:nvPr/>
        </p:nvSpPr>
        <p:spPr>
          <a:xfrm>
            <a:off x="6776580" y="3637521"/>
            <a:ext cx="396008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Quattrocento Sans"/>
              <a:buNone/>
            </a:pPr>
            <a:r>
              <a:rPr lang="en-GB" sz="2400" b="1" i="0" u="none" strike="noStrike" cap="none">
                <a:solidFill>
                  <a:srgbClr val="00B0F0"/>
                </a:solidFill>
                <a:latin typeface="Quattrocento Sans"/>
                <a:ea typeface="Quattrocento Sans"/>
                <a:cs typeface="Quattrocento Sans"/>
                <a:sym typeface="Quattrocento Sans"/>
              </a:rPr>
              <a:t>2 Corintios 5.14-15</a:t>
            </a:r>
            <a:endParaRPr/>
          </a:p>
        </p:txBody>
      </p:sp>
      <p:sp>
        <p:nvSpPr>
          <p:cNvPr id="1036" name="Google Shape;1036;p6"/>
          <p:cNvSpPr txBox="1"/>
          <p:nvPr/>
        </p:nvSpPr>
        <p:spPr>
          <a:xfrm>
            <a:off x="10662826" y="0"/>
            <a:ext cx="1864454" cy="489364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Quattrocento Sans"/>
              <a:buNone/>
            </a:pPr>
            <a:r>
              <a:rPr lang="en-GB" sz="2400" b="1" i="0" u="none" strike="noStrike" cap="none">
                <a:solidFill>
                  <a:srgbClr val="000000"/>
                </a:solidFill>
                <a:latin typeface="Quattrocento Sans"/>
                <a:ea typeface="Quattrocento Sans"/>
                <a:cs typeface="Quattrocento Sans"/>
                <a:sym typeface="Quattrocento Sans"/>
              </a:rPr>
              <a:t>Gente de Dios</a:t>
            </a:r>
            <a:endParaRPr/>
          </a:p>
          <a:p>
            <a:pPr marL="0" marR="0" lvl="0" indent="0" algn="ctr" rtl="0">
              <a:lnSpc>
                <a:spcPct val="100000"/>
              </a:lnSpc>
              <a:spcBef>
                <a:spcPts val="0"/>
              </a:spcBef>
              <a:spcAft>
                <a:spcPts val="0"/>
              </a:spcAft>
              <a:buClr>
                <a:srgbClr val="000000"/>
              </a:buClr>
              <a:buSzPts val="1800"/>
              <a:buFont typeface="Quattrocento Sans"/>
              <a:buNone/>
            </a:pPr>
            <a:r>
              <a:rPr lang="en-GB" sz="1800" b="1" i="1" u="none" strike="noStrike" cap="none">
                <a:solidFill>
                  <a:srgbClr val="000000"/>
                </a:solidFill>
                <a:latin typeface="Quattrocento Sans"/>
                <a:ea typeface="Quattrocento Sans"/>
                <a:cs typeface="Quattrocento Sans"/>
                <a:sym typeface="Quattrocento Sans"/>
              </a:rPr>
              <a:t>haciendo</a:t>
            </a:r>
            <a:endParaRPr/>
          </a:p>
          <a:p>
            <a:pPr marL="0" marR="0" lvl="0" indent="0" algn="ctr" rtl="0">
              <a:lnSpc>
                <a:spcPct val="100000"/>
              </a:lnSpc>
              <a:spcBef>
                <a:spcPts val="0"/>
              </a:spcBef>
              <a:spcAft>
                <a:spcPts val="0"/>
              </a:spcAft>
              <a:buClr>
                <a:srgbClr val="000000"/>
              </a:buClr>
              <a:buSzPts val="2400"/>
              <a:buFont typeface="Quattrocento Sans"/>
              <a:buNone/>
            </a:pPr>
            <a:r>
              <a:rPr lang="en-GB" sz="2400" b="1" i="0" u="none" strike="noStrike" cap="none">
                <a:solidFill>
                  <a:srgbClr val="000000"/>
                </a:solidFill>
                <a:latin typeface="Quattrocento Sans"/>
                <a:ea typeface="Quattrocento Sans"/>
                <a:cs typeface="Quattrocento Sans"/>
                <a:sym typeface="Quattrocento Sans"/>
              </a:rPr>
              <a:t>el trabajo de Dios</a:t>
            </a:r>
            <a:endParaRPr sz="2400" b="1" i="0" u="none" strike="noStrike" cap="none">
              <a:solidFill>
                <a:srgbClr val="000000"/>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1800"/>
              <a:buFont typeface="Quattrocento Sans"/>
              <a:buNone/>
            </a:pPr>
            <a:r>
              <a:rPr lang="en-GB" sz="1800" b="1" i="1" u="none" strike="noStrike" cap="none">
                <a:solidFill>
                  <a:srgbClr val="000000"/>
                </a:solidFill>
                <a:latin typeface="Quattrocento Sans"/>
                <a:ea typeface="Quattrocento Sans"/>
                <a:cs typeface="Quattrocento Sans"/>
                <a:sym typeface="Quattrocento Sans"/>
              </a:rPr>
              <a:t>a</a:t>
            </a:r>
            <a:endParaRPr/>
          </a:p>
          <a:p>
            <a:pPr marL="0" marR="0" lvl="0" indent="0" algn="ctr" rtl="0">
              <a:lnSpc>
                <a:spcPct val="100000"/>
              </a:lnSpc>
              <a:spcBef>
                <a:spcPts val="0"/>
              </a:spcBef>
              <a:spcAft>
                <a:spcPts val="0"/>
              </a:spcAft>
              <a:buClr>
                <a:srgbClr val="000000"/>
              </a:buClr>
              <a:buSzPts val="2400"/>
              <a:buFont typeface="Quattrocento Sans"/>
              <a:buNone/>
            </a:pPr>
            <a:r>
              <a:rPr lang="en-GB" sz="2400" b="1" i="0" u="none" strike="noStrike" cap="none">
                <a:solidFill>
                  <a:srgbClr val="000000"/>
                </a:solidFill>
                <a:latin typeface="Quattrocento Sans"/>
                <a:ea typeface="Quattrocento Sans"/>
                <a:cs typeface="Quattrocento Sans"/>
                <a:sym typeface="Quattrocento Sans"/>
              </a:rPr>
              <a:t>La manera de Dios</a:t>
            </a:r>
            <a:endParaRPr/>
          </a:p>
          <a:p>
            <a:pPr marL="0" marR="0" lvl="0" indent="0" algn="ctr" rtl="0">
              <a:lnSpc>
                <a:spcPct val="100000"/>
              </a:lnSpc>
              <a:spcBef>
                <a:spcPts val="0"/>
              </a:spcBef>
              <a:spcAft>
                <a:spcPts val="0"/>
              </a:spcAft>
              <a:buClr>
                <a:srgbClr val="000000"/>
              </a:buClr>
              <a:buSzPts val="1800"/>
              <a:buFont typeface="Quattrocento Sans"/>
              <a:buNone/>
            </a:pPr>
            <a:r>
              <a:rPr lang="en-GB" sz="1800" b="1" i="1" u="none" strike="noStrike" cap="none">
                <a:solidFill>
                  <a:srgbClr val="000000"/>
                </a:solidFill>
                <a:latin typeface="Quattrocento Sans"/>
                <a:ea typeface="Quattrocento Sans"/>
                <a:cs typeface="Quattrocento Sans"/>
                <a:sym typeface="Quattrocento Sans"/>
              </a:rPr>
              <a:t>en</a:t>
            </a:r>
            <a:r>
              <a:rPr lang="en-GB" sz="1800" b="1" i="0" u="none" strike="noStrike" cap="none">
                <a:solidFill>
                  <a:srgbClr val="000000"/>
                </a:solidFill>
                <a:latin typeface="Quattrocento Sans"/>
                <a:ea typeface="Quattrocento Sans"/>
                <a:cs typeface="Quattrocento Sans"/>
                <a:sym typeface="Quattrocento Sans"/>
              </a:rPr>
              <a:t> </a:t>
            </a:r>
            <a:endParaRPr/>
          </a:p>
          <a:p>
            <a:pPr marL="0" marR="0" lvl="0" indent="0" algn="ctr" rtl="0">
              <a:lnSpc>
                <a:spcPct val="100000"/>
              </a:lnSpc>
              <a:spcBef>
                <a:spcPts val="0"/>
              </a:spcBef>
              <a:spcAft>
                <a:spcPts val="0"/>
              </a:spcAft>
              <a:buClr>
                <a:srgbClr val="000000"/>
              </a:buClr>
              <a:buSzPts val="2400"/>
              <a:buFont typeface="Quattrocento Sans"/>
              <a:buNone/>
            </a:pPr>
            <a:r>
              <a:rPr lang="en-GB" sz="2400" b="1" i="0" u="none" strike="noStrike" cap="none">
                <a:solidFill>
                  <a:srgbClr val="000000"/>
                </a:solidFill>
                <a:latin typeface="Quattrocento Sans"/>
                <a:ea typeface="Quattrocento Sans"/>
                <a:cs typeface="Quattrocento Sans"/>
                <a:sym typeface="Quattrocento Sans"/>
              </a:rPr>
              <a:t>El mundo de Dios</a:t>
            </a:r>
            <a:endParaRPr/>
          </a:p>
          <a:p>
            <a:pPr marL="0" marR="0" lvl="0" indent="0" algn="ctr" rtl="0">
              <a:lnSpc>
                <a:spcPct val="100000"/>
              </a:lnSpc>
              <a:spcBef>
                <a:spcPts val="0"/>
              </a:spcBef>
              <a:spcAft>
                <a:spcPts val="0"/>
              </a:spcAft>
              <a:buClr>
                <a:srgbClr val="000000"/>
              </a:buClr>
              <a:buSzPts val="1800"/>
              <a:buFont typeface="Quattrocento Sans"/>
              <a:buNone/>
            </a:pPr>
            <a:r>
              <a:rPr lang="en-GB" sz="1800" b="1" i="1" u="none" strike="noStrike" cap="none">
                <a:solidFill>
                  <a:srgbClr val="000000"/>
                </a:solidFill>
                <a:latin typeface="Quattrocento Sans"/>
                <a:ea typeface="Quattrocento Sans"/>
                <a:cs typeface="Quattrocento Sans"/>
                <a:sym typeface="Quattrocento Sans"/>
              </a:rPr>
              <a:t>para</a:t>
            </a:r>
            <a:endParaRPr sz="1800" b="1" i="1" u="none" strike="noStrike" cap="none">
              <a:solidFill>
                <a:srgbClr val="000000"/>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400"/>
              <a:buFont typeface="Quattrocento Sans"/>
              <a:buNone/>
            </a:pPr>
            <a:r>
              <a:rPr lang="en-GB" sz="2400" b="1" i="0" u="none" strike="noStrike" cap="none">
                <a:solidFill>
                  <a:srgbClr val="000000"/>
                </a:solidFill>
                <a:latin typeface="Quattrocento Sans"/>
                <a:ea typeface="Quattrocento Sans"/>
                <a:cs typeface="Quattrocento Sans"/>
                <a:sym typeface="Quattrocento Sans"/>
              </a:rPr>
              <a:t>La Gloria de Dios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8"/>
          <p:cNvSpPr/>
          <p:nvPr/>
        </p:nvSpPr>
        <p:spPr>
          <a:xfrm>
            <a:off x="0" y="0"/>
            <a:ext cx="12192000" cy="6858000"/>
          </a:xfrm>
          <a:prstGeom prst="rect">
            <a:avLst/>
          </a:prstGeom>
          <a:solidFill>
            <a:schemeClr val="accent1"/>
          </a:solidFill>
          <a:ln w="19050" cap="rnd" cmpd="sng">
            <a:solidFill>
              <a:srgbClr val="820C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1049" name="Google Shape;1049;p8"/>
          <p:cNvSpPr txBox="1">
            <a:spLocks noGrp="1"/>
          </p:cNvSpPr>
          <p:nvPr>
            <p:ph type="body" idx="1"/>
          </p:nvPr>
        </p:nvSpPr>
        <p:spPr>
          <a:xfrm>
            <a:off x="529500" y="1011825"/>
            <a:ext cx="11133000" cy="555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240"/>
              <a:buNone/>
            </a:pPr>
            <a:r>
              <a:rPr lang="en-GB" sz="2800" b="1" dirty="0">
                <a:solidFill>
                  <a:schemeClr val="lt1"/>
                </a:solidFill>
              </a:rPr>
              <a:t>MISIÓN es Dios </a:t>
            </a:r>
            <a:r>
              <a:rPr lang="en-GB" sz="2800" b="1" dirty="0" err="1">
                <a:solidFill>
                  <a:schemeClr val="lt1"/>
                </a:solidFill>
              </a:rPr>
              <a:t>el</a:t>
            </a:r>
            <a:r>
              <a:rPr lang="en-GB" sz="2800" b="1" dirty="0">
                <a:solidFill>
                  <a:schemeClr val="lt1"/>
                </a:solidFill>
              </a:rPr>
              <a:t> Padre, </a:t>
            </a:r>
            <a:r>
              <a:rPr lang="en-GB" sz="2800" b="1" dirty="0" err="1">
                <a:solidFill>
                  <a:schemeClr val="lt1"/>
                </a:solidFill>
              </a:rPr>
              <a:t>enviando</a:t>
            </a:r>
            <a:r>
              <a:rPr lang="en-GB" sz="2800" b="1" dirty="0">
                <a:solidFill>
                  <a:schemeClr val="lt1"/>
                </a:solidFill>
              </a:rPr>
              <a:t> al </a:t>
            </a:r>
            <a:r>
              <a:rPr lang="en-GB" sz="2800" b="1" dirty="0" err="1">
                <a:solidFill>
                  <a:schemeClr val="lt1"/>
                </a:solidFill>
              </a:rPr>
              <a:t>Hijo</a:t>
            </a:r>
            <a:r>
              <a:rPr lang="en-GB" sz="2800" b="1" dirty="0">
                <a:solidFill>
                  <a:schemeClr val="lt1"/>
                </a:solidFill>
              </a:rPr>
              <a:t>, y Dios </a:t>
            </a:r>
            <a:r>
              <a:rPr lang="en-GB" sz="2800" b="1" dirty="0" err="1">
                <a:solidFill>
                  <a:schemeClr val="lt1"/>
                </a:solidFill>
              </a:rPr>
              <a:t>el</a:t>
            </a:r>
            <a:r>
              <a:rPr lang="en-GB" sz="2800" b="1" dirty="0">
                <a:solidFill>
                  <a:schemeClr val="lt1"/>
                </a:solidFill>
              </a:rPr>
              <a:t> padre y </a:t>
            </a:r>
            <a:r>
              <a:rPr lang="en-GB" sz="2800" b="1" dirty="0" err="1">
                <a:solidFill>
                  <a:schemeClr val="lt1"/>
                </a:solidFill>
              </a:rPr>
              <a:t>el</a:t>
            </a:r>
            <a:r>
              <a:rPr lang="en-GB" sz="2800" b="1" dirty="0">
                <a:solidFill>
                  <a:schemeClr val="lt1"/>
                </a:solidFill>
              </a:rPr>
              <a:t> </a:t>
            </a:r>
            <a:r>
              <a:rPr lang="en-GB" sz="2800" b="1" dirty="0" err="1">
                <a:solidFill>
                  <a:schemeClr val="lt1"/>
                </a:solidFill>
              </a:rPr>
              <a:t>Hijo</a:t>
            </a:r>
            <a:r>
              <a:rPr lang="en-GB" sz="2800" b="1" dirty="0">
                <a:solidFill>
                  <a:schemeClr val="lt1"/>
                </a:solidFill>
              </a:rPr>
              <a:t> </a:t>
            </a:r>
            <a:r>
              <a:rPr lang="en-GB" sz="2800" b="1" dirty="0" err="1">
                <a:solidFill>
                  <a:schemeClr val="lt1"/>
                </a:solidFill>
              </a:rPr>
              <a:t>enviando</a:t>
            </a:r>
            <a:r>
              <a:rPr lang="en-GB" sz="2800" b="1" dirty="0">
                <a:solidFill>
                  <a:schemeClr val="lt1"/>
                </a:solidFill>
              </a:rPr>
              <a:t> al Espiritu Santo </a:t>
            </a:r>
            <a:r>
              <a:rPr lang="en-GB" sz="2800" b="1" dirty="0" err="1">
                <a:solidFill>
                  <a:schemeClr val="lt1"/>
                </a:solidFill>
              </a:rPr>
              <a:t>expandidos</a:t>
            </a:r>
            <a:r>
              <a:rPr lang="en-GB" sz="2800" b="1" dirty="0">
                <a:solidFill>
                  <a:schemeClr val="lt1"/>
                </a:solidFill>
              </a:rPr>
              <a:t> para </a:t>
            </a:r>
            <a:r>
              <a:rPr lang="en-GB" sz="2800" b="1" dirty="0" err="1">
                <a:solidFill>
                  <a:schemeClr val="lt1"/>
                </a:solidFill>
              </a:rPr>
              <a:t>incluir</a:t>
            </a:r>
            <a:r>
              <a:rPr lang="en-GB" sz="2800" b="1" dirty="0">
                <a:solidFill>
                  <a:schemeClr val="lt1"/>
                </a:solidFill>
              </a:rPr>
              <a:t> </a:t>
            </a:r>
            <a:r>
              <a:rPr lang="en-GB" sz="2800" b="1" dirty="0" err="1">
                <a:solidFill>
                  <a:schemeClr val="lt1"/>
                </a:solidFill>
              </a:rPr>
              <a:t>otro</a:t>
            </a:r>
            <a:r>
              <a:rPr lang="en-GB" sz="2800" b="1" dirty="0">
                <a:solidFill>
                  <a:schemeClr val="lt1"/>
                </a:solidFill>
              </a:rPr>
              <a:t> “</a:t>
            </a:r>
            <a:r>
              <a:rPr lang="en-GB" sz="2800" b="1" dirty="0" err="1">
                <a:solidFill>
                  <a:schemeClr val="lt1"/>
                </a:solidFill>
              </a:rPr>
              <a:t>movimiento</a:t>
            </a:r>
            <a:r>
              <a:rPr lang="en-GB" sz="2800" b="1" dirty="0">
                <a:solidFill>
                  <a:schemeClr val="lt1"/>
                </a:solidFill>
              </a:rPr>
              <a:t>” mas </a:t>
            </a:r>
            <a:r>
              <a:rPr lang="en-GB" sz="2800" b="1" dirty="0" err="1">
                <a:solidFill>
                  <a:schemeClr val="lt1"/>
                </a:solidFill>
              </a:rPr>
              <a:t>todavia</a:t>
            </a:r>
            <a:r>
              <a:rPr lang="en-GB" sz="2800" b="1" dirty="0">
                <a:solidFill>
                  <a:schemeClr val="lt1"/>
                </a:solidFill>
              </a:rPr>
              <a:t>: </a:t>
            </a:r>
            <a:r>
              <a:rPr lang="en-GB" sz="2800" b="1" dirty="0">
                <a:solidFill>
                  <a:srgbClr val="FFFF00"/>
                </a:solidFill>
                <a:latin typeface="Quattrocento Sans"/>
                <a:ea typeface="Quattrocento Sans"/>
                <a:cs typeface="Quattrocento Sans"/>
                <a:sym typeface="Quattrocento Sans"/>
              </a:rPr>
              <a:t>Padre, </a:t>
            </a:r>
            <a:r>
              <a:rPr lang="en-GB" sz="2800" b="1" dirty="0" err="1">
                <a:solidFill>
                  <a:srgbClr val="FFFF00"/>
                </a:solidFill>
                <a:latin typeface="Quattrocento Sans"/>
                <a:ea typeface="Quattrocento Sans"/>
                <a:cs typeface="Quattrocento Sans"/>
                <a:sym typeface="Quattrocento Sans"/>
              </a:rPr>
              <a:t>Hijo</a:t>
            </a:r>
            <a:r>
              <a:rPr lang="en-GB" sz="2800" b="1" dirty="0">
                <a:solidFill>
                  <a:srgbClr val="FFFF00"/>
                </a:solidFill>
                <a:latin typeface="Quattrocento Sans"/>
                <a:ea typeface="Quattrocento Sans"/>
                <a:cs typeface="Quattrocento Sans"/>
                <a:sym typeface="Quattrocento Sans"/>
              </a:rPr>
              <a:t>, y Espiritu Santo </a:t>
            </a:r>
            <a:r>
              <a:rPr lang="en-GB" sz="2800" b="1" dirty="0" err="1">
                <a:solidFill>
                  <a:srgbClr val="FFFF00"/>
                </a:solidFill>
                <a:latin typeface="Quattrocento Sans"/>
                <a:ea typeface="Quattrocento Sans"/>
                <a:cs typeface="Quattrocento Sans"/>
                <a:sym typeface="Quattrocento Sans"/>
              </a:rPr>
              <a:t>enviando</a:t>
            </a:r>
            <a:r>
              <a:rPr lang="en-GB" sz="2800" b="1" dirty="0">
                <a:solidFill>
                  <a:srgbClr val="FFFF00"/>
                </a:solidFill>
                <a:latin typeface="Quattrocento Sans"/>
                <a:ea typeface="Quattrocento Sans"/>
                <a:cs typeface="Quattrocento Sans"/>
                <a:sym typeface="Quattrocento Sans"/>
              </a:rPr>
              <a:t> a “la </a:t>
            </a:r>
            <a:r>
              <a:rPr lang="en-GB" sz="2800" b="1" dirty="0" err="1">
                <a:solidFill>
                  <a:srgbClr val="FFFF00"/>
                </a:solidFill>
                <a:latin typeface="Quattrocento Sans"/>
                <a:ea typeface="Quattrocento Sans"/>
                <a:cs typeface="Quattrocento Sans"/>
                <a:sym typeface="Quattrocento Sans"/>
              </a:rPr>
              <a:t>iglesia</a:t>
            </a:r>
            <a:r>
              <a:rPr lang="en-GB" sz="2800" b="1" dirty="0">
                <a:solidFill>
                  <a:srgbClr val="FFFF00"/>
                </a:solidFill>
                <a:latin typeface="Quattrocento Sans"/>
                <a:ea typeface="Quattrocento Sans"/>
                <a:cs typeface="Quattrocento Sans"/>
                <a:sym typeface="Quattrocento Sans"/>
              </a:rPr>
              <a:t>” al </a:t>
            </a:r>
            <a:r>
              <a:rPr lang="en-GB" sz="2800" b="1" dirty="0" err="1">
                <a:solidFill>
                  <a:srgbClr val="FFFF00"/>
                </a:solidFill>
                <a:latin typeface="Quattrocento Sans"/>
                <a:ea typeface="Quattrocento Sans"/>
                <a:cs typeface="Quattrocento Sans"/>
                <a:sym typeface="Quattrocento Sans"/>
              </a:rPr>
              <a:t>mundo</a:t>
            </a:r>
            <a:r>
              <a:rPr lang="en-GB" sz="2800" b="1" dirty="0">
                <a:solidFill>
                  <a:schemeClr val="lt1"/>
                </a:solidFill>
                <a:latin typeface="Quattrocento Sans"/>
                <a:ea typeface="Quattrocento Sans"/>
                <a:cs typeface="Quattrocento Sans"/>
                <a:sym typeface="Quattrocento Sans"/>
              </a:rPr>
              <a:t>. </a:t>
            </a:r>
          </a:p>
          <a:p>
            <a:pPr marL="514350" lvl="0" indent="-514350" algn="l" rtl="0">
              <a:spcBef>
                <a:spcPts val="0"/>
              </a:spcBef>
              <a:spcAft>
                <a:spcPts val="0"/>
              </a:spcAft>
              <a:buClr>
                <a:schemeClr val="lt1"/>
              </a:buClr>
              <a:buSzPts val="2240"/>
              <a:buFont typeface="+mj-lt"/>
              <a:buAutoNum type="arabicPeriod"/>
            </a:pPr>
            <a:r>
              <a:rPr lang="en-GB" sz="2800" dirty="0">
                <a:solidFill>
                  <a:schemeClr val="lt1"/>
                </a:solidFill>
                <a:latin typeface="Merriweather Sans"/>
                <a:ea typeface="Merriweather Sans"/>
                <a:cs typeface="Merriweather Sans"/>
                <a:sym typeface="Merriweather Sans"/>
              </a:rPr>
              <a:t>Cambio de </a:t>
            </a:r>
            <a:r>
              <a:rPr lang="en-GB" sz="2800" dirty="0" err="1">
                <a:solidFill>
                  <a:schemeClr val="lt1"/>
                </a:solidFill>
                <a:latin typeface="Merriweather Sans"/>
                <a:ea typeface="Merriweather Sans"/>
                <a:cs typeface="Merriweather Sans"/>
                <a:sym typeface="Merriweather Sans"/>
              </a:rPr>
              <a:t>paradigma</a:t>
            </a:r>
            <a:r>
              <a:rPr lang="en-GB" sz="2800" dirty="0">
                <a:solidFill>
                  <a:schemeClr val="lt1"/>
                </a:solidFill>
                <a:latin typeface="Merriweather Sans"/>
                <a:ea typeface="Merriweather Sans"/>
                <a:cs typeface="Merriweather Sans"/>
                <a:sym typeface="Merriweather Sans"/>
              </a:rPr>
              <a:t> de “</a:t>
            </a:r>
            <a:r>
              <a:rPr lang="en-GB" sz="2800" dirty="0" err="1">
                <a:solidFill>
                  <a:schemeClr val="lt1"/>
                </a:solidFill>
                <a:latin typeface="Merriweather Sans"/>
                <a:ea typeface="Merriweather Sans"/>
                <a:cs typeface="Merriweather Sans"/>
                <a:sym typeface="Merriweather Sans"/>
              </a:rPr>
              <a:t>Misión</a:t>
            </a:r>
            <a:r>
              <a:rPr lang="en-GB" sz="2800" dirty="0">
                <a:solidFill>
                  <a:schemeClr val="lt1"/>
                </a:solidFill>
                <a:latin typeface="Merriweather Sans"/>
                <a:ea typeface="Merriweather Sans"/>
                <a:cs typeface="Merriweather Sans"/>
                <a:sym typeface="Merriweather Sans"/>
              </a:rPr>
              <a:t> de la </a:t>
            </a:r>
            <a:r>
              <a:rPr lang="en-GB" sz="2800" dirty="0" err="1">
                <a:solidFill>
                  <a:schemeClr val="lt1"/>
                </a:solidFill>
                <a:latin typeface="Merriweather Sans"/>
                <a:ea typeface="Merriweather Sans"/>
                <a:cs typeface="Merriweather Sans"/>
                <a:sym typeface="Merriweather Sans"/>
              </a:rPr>
              <a:t>Iglesia</a:t>
            </a:r>
            <a:r>
              <a:rPr lang="en-GB" sz="2800" dirty="0">
                <a:solidFill>
                  <a:schemeClr val="lt1"/>
                </a:solidFill>
                <a:latin typeface="Merriweather Sans"/>
                <a:ea typeface="Merriweather Sans"/>
                <a:cs typeface="Merriweather Sans"/>
                <a:sym typeface="Merriweather Sans"/>
              </a:rPr>
              <a:t>” a “MISIÓN DE DIOS” de “la </a:t>
            </a:r>
            <a:r>
              <a:rPr lang="en-GB" sz="2800" dirty="0" err="1">
                <a:solidFill>
                  <a:schemeClr val="lt1"/>
                </a:solidFill>
                <a:latin typeface="Merriweather Sans"/>
                <a:ea typeface="Merriweather Sans"/>
                <a:cs typeface="Merriweather Sans"/>
                <a:sym typeface="Merriweather Sans"/>
              </a:rPr>
              <a:t>Iglesia</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tiene</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una</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misión</a:t>
            </a:r>
            <a:r>
              <a:rPr lang="en-GB" sz="2800" dirty="0">
                <a:solidFill>
                  <a:schemeClr val="lt1"/>
                </a:solidFill>
                <a:latin typeface="Merriweather Sans"/>
                <a:ea typeface="Merriweather Sans"/>
                <a:cs typeface="Merriweather Sans"/>
                <a:sym typeface="Merriweather Sans"/>
              </a:rPr>
              <a:t>” a “LA MISIÓN DE DIOS TIENE UNA IGLESIA”</a:t>
            </a:r>
            <a:endParaRPr dirty="0"/>
          </a:p>
          <a:p>
            <a:pPr marL="514350" lvl="0" indent="-514350" algn="l" rtl="0">
              <a:spcBef>
                <a:spcPts val="1000"/>
              </a:spcBef>
              <a:spcAft>
                <a:spcPts val="0"/>
              </a:spcAft>
              <a:buClr>
                <a:schemeClr val="lt1"/>
              </a:buClr>
              <a:buSzPts val="2240"/>
              <a:buFont typeface="Century Gothic"/>
              <a:buAutoNum type="arabicPeriod"/>
            </a:pPr>
            <a:r>
              <a:rPr lang="en-GB" sz="2800" dirty="0" err="1">
                <a:solidFill>
                  <a:schemeClr val="lt1"/>
                </a:solidFill>
                <a:latin typeface="Merriweather Sans"/>
                <a:ea typeface="Merriweather Sans"/>
                <a:cs typeface="Merriweather Sans"/>
                <a:sym typeface="Merriweather Sans"/>
              </a:rPr>
              <a:t>Misión</a:t>
            </a:r>
            <a:r>
              <a:rPr lang="en-GB" sz="2800" dirty="0">
                <a:solidFill>
                  <a:schemeClr val="lt1"/>
                </a:solidFill>
                <a:latin typeface="Merriweather Sans"/>
                <a:ea typeface="Merriweather Sans"/>
                <a:cs typeface="Merriweather Sans"/>
                <a:sym typeface="Merriweather Sans"/>
              </a:rPr>
              <a:t> NO es </a:t>
            </a:r>
            <a:r>
              <a:rPr lang="en-GB" sz="2800" dirty="0" err="1">
                <a:solidFill>
                  <a:schemeClr val="lt1"/>
                </a:solidFill>
                <a:latin typeface="Merriweather Sans"/>
                <a:ea typeface="Merriweather Sans"/>
                <a:cs typeface="Merriweather Sans"/>
                <a:sym typeface="Merriweather Sans"/>
              </a:rPr>
              <a:t>una</a:t>
            </a:r>
            <a:r>
              <a:rPr lang="en-GB" sz="2800" dirty="0">
                <a:solidFill>
                  <a:schemeClr val="lt1"/>
                </a:solidFill>
                <a:latin typeface="Merriweather Sans"/>
                <a:ea typeface="Merriweather Sans"/>
                <a:cs typeface="Merriweather Sans"/>
                <a:sym typeface="Merriweather Sans"/>
              </a:rPr>
              <a:t> de las </a:t>
            </a:r>
            <a:r>
              <a:rPr lang="en-GB" sz="2800" dirty="0" err="1">
                <a:solidFill>
                  <a:schemeClr val="lt1"/>
                </a:solidFill>
                <a:latin typeface="Merriweather Sans"/>
                <a:ea typeface="Merriweather Sans"/>
                <a:cs typeface="Merriweather Sans"/>
                <a:sym typeface="Merriweather Sans"/>
              </a:rPr>
              <a:t>muchas</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actividades</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en</a:t>
            </a:r>
            <a:r>
              <a:rPr lang="en-GB" sz="2800" dirty="0">
                <a:solidFill>
                  <a:schemeClr val="lt1"/>
                </a:solidFill>
                <a:latin typeface="Merriweather Sans"/>
                <a:ea typeface="Merriweather Sans"/>
                <a:cs typeface="Merriweather Sans"/>
                <a:sym typeface="Merriweather Sans"/>
              </a:rPr>
              <a:t> las que </a:t>
            </a:r>
            <a:r>
              <a:rPr lang="en-GB" sz="2800" dirty="0" err="1">
                <a:solidFill>
                  <a:schemeClr val="lt1"/>
                </a:solidFill>
                <a:latin typeface="Merriweather Sans"/>
                <a:ea typeface="Merriweather Sans"/>
                <a:cs typeface="Merriweather Sans"/>
                <a:sym typeface="Merriweather Sans"/>
              </a:rPr>
              <a:t>participan</a:t>
            </a:r>
            <a:r>
              <a:rPr lang="en-GB" sz="2800" dirty="0">
                <a:solidFill>
                  <a:schemeClr val="lt1"/>
                </a:solidFill>
                <a:latin typeface="Merriweather Sans"/>
                <a:ea typeface="Merriweather Sans"/>
                <a:cs typeface="Merriweather Sans"/>
                <a:sym typeface="Merriweather Sans"/>
              </a:rPr>
              <a:t> las </a:t>
            </a:r>
            <a:r>
              <a:rPr lang="en-GB" sz="2800" dirty="0" err="1">
                <a:solidFill>
                  <a:schemeClr val="lt1"/>
                </a:solidFill>
                <a:latin typeface="Merriweather Sans"/>
                <a:ea typeface="Merriweather Sans"/>
                <a:cs typeface="Merriweather Sans"/>
                <a:sym typeface="Merriweather Sans"/>
              </a:rPr>
              <a:t>iglesias</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ni</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una</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actividad</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opcional</a:t>
            </a:r>
            <a:r>
              <a:rPr lang="en-GB" sz="2800" dirty="0">
                <a:solidFill>
                  <a:schemeClr val="lt1"/>
                </a:solidFill>
                <a:latin typeface="Merriweather Sans"/>
                <a:ea typeface="Merriweather Sans"/>
                <a:cs typeface="Merriweather Sans"/>
                <a:sym typeface="Merriweather Sans"/>
              </a:rPr>
              <a:t>” de la </a:t>
            </a:r>
            <a:r>
              <a:rPr lang="en-GB" sz="2800" dirty="0" err="1">
                <a:solidFill>
                  <a:schemeClr val="lt1"/>
                </a:solidFill>
                <a:latin typeface="Merriweather Sans"/>
                <a:ea typeface="Merriweather Sans"/>
                <a:cs typeface="Merriweather Sans"/>
                <a:sym typeface="Merriweather Sans"/>
              </a:rPr>
              <a:t>iglesia</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sino</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una</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expresión</a:t>
            </a:r>
            <a:r>
              <a:rPr lang="en-GB" sz="2800" dirty="0">
                <a:solidFill>
                  <a:schemeClr val="lt1"/>
                </a:solidFill>
                <a:latin typeface="Merriweather Sans"/>
                <a:ea typeface="Merriweather Sans"/>
                <a:cs typeface="Merriweather Sans"/>
                <a:sym typeface="Merriweather Sans"/>
              </a:rPr>
              <a:t> de “SER” la </a:t>
            </a:r>
            <a:r>
              <a:rPr lang="en-GB" sz="2800" dirty="0" err="1">
                <a:solidFill>
                  <a:schemeClr val="lt1"/>
                </a:solidFill>
                <a:latin typeface="Merriweather Sans"/>
                <a:ea typeface="Merriweather Sans"/>
                <a:cs typeface="Merriweather Sans"/>
                <a:sym typeface="Merriweather Sans"/>
              </a:rPr>
              <a:t>iglesia</a:t>
            </a:r>
            <a:r>
              <a:rPr lang="en-GB" sz="2800" dirty="0">
                <a:solidFill>
                  <a:schemeClr val="lt1"/>
                </a:solidFill>
                <a:latin typeface="Merriweather Sans"/>
                <a:ea typeface="Merriweather Sans"/>
                <a:cs typeface="Merriweather Sans"/>
                <a:sym typeface="Merriweather Sans"/>
              </a:rPr>
              <a:t>.</a:t>
            </a:r>
            <a:endParaRPr dirty="0"/>
          </a:p>
          <a:p>
            <a:pPr marL="514350" lvl="0" indent="-514350" algn="l" rtl="0">
              <a:spcBef>
                <a:spcPts val="1000"/>
              </a:spcBef>
              <a:spcAft>
                <a:spcPts val="0"/>
              </a:spcAft>
              <a:buClr>
                <a:schemeClr val="lt1"/>
              </a:buClr>
              <a:buSzPts val="2240"/>
              <a:buFont typeface="Century Gothic"/>
              <a:buAutoNum type="arabicPeriod"/>
            </a:pPr>
            <a:r>
              <a:rPr lang="en-GB" sz="2800" dirty="0">
                <a:solidFill>
                  <a:schemeClr val="lt1"/>
                </a:solidFill>
                <a:latin typeface="Merriweather Sans"/>
                <a:ea typeface="Merriweather Sans"/>
                <a:cs typeface="Merriweather Sans"/>
                <a:sym typeface="Merriweather Sans"/>
              </a:rPr>
              <a:t>La </a:t>
            </a:r>
            <a:r>
              <a:rPr lang="en-GB" sz="2800" dirty="0" err="1">
                <a:solidFill>
                  <a:schemeClr val="lt1"/>
                </a:solidFill>
                <a:latin typeface="Merriweather Sans"/>
                <a:ea typeface="Merriweather Sans"/>
                <a:cs typeface="Merriweather Sans"/>
                <a:sym typeface="Merriweather Sans"/>
              </a:rPr>
              <a:t>Misión</a:t>
            </a:r>
            <a:r>
              <a:rPr lang="en-GB" sz="2800" dirty="0">
                <a:solidFill>
                  <a:schemeClr val="lt1"/>
                </a:solidFill>
                <a:latin typeface="Merriweather Sans"/>
                <a:ea typeface="Merriweather Sans"/>
                <a:cs typeface="Merriweather Sans"/>
                <a:sym typeface="Merriweather Sans"/>
              </a:rPr>
              <a:t> no es la </a:t>
            </a:r>
            <a:r>
              <a:rPr lang="en-GB" sz="2800" dirty="0" err="1">
                <a:solidFill>
                  <a:schemeClr val="lt1"/>
                </a:solidFill>
                <a:latin typeface="Merriweather Sans"/>
                <a:ea typeface="Merriweather Sans"/>
                <a:cs typeface="Merriweather Sans"/>
                <a:sym typeface="Merriweather Sans"/>
              </a:rPr>
              <a:t>vocación</a:t>
            </a:r>
            <a:r>
              <a:rPr lang="en-GB" sz="2800" dirty="0">
                <a:solidFill>
                  <a:schemeClr val="lt1"/>
                </a:solidFill>
                <a:latin typeface="Merriweather Sans"/>
                <a:ea typeface="Merriweather Sans"/>
                <a:cs typeface="Merriweather Sans"/>
                <a:sym typeface="Merriweather Sans"/>
              </a:rPr>
              <a:t> de </a:t>
            </a:r>
            <a:r>
              <a:rPr lang="en-GB" sz="2800" dirty="0" err="1">
                <a:solidFill>
                  <a:schemeClr val="lt1"/>
                </a:solidFill>
                <a:latin typeface="Merriweather Sans"/>
                <a:ea typeface="Merriweather Sans"/>
                <a:cs typeface="Merriweather Sans"/>
                <a:sym typeface="Merriweather Sans"/>
              </a:rPr>
              <a:t>unos</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pocos</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elegidos</a:t>
            </a:r>
            <a:r>
              <a:rPr lang="en-GB" sz="2800" dirty="0">
                <a:solidFill>
                  <a:schemeClr val="lt1"/>
                </a:solidFill>
                <a:latin typeface="Merriweather Sans"/>
                <a:ea typeface="Merriweather Sans"/>
                <a:cs typeface="Merriweather Sans"/>
                <a:sym typeface="Merriweather Sans"/>
              </a:rPr>
              <a:t> </a:t>
            </a:r>
            <a:r>
              <a:rPr lang="en-GB" sz="2800" dirty="0" err="1">
                <a:solidFill>
                  <a:schemeClr val="lt1"/>
                </a:solidFill>
                <a:latin typeface="Merriweather Sans"/>
                <a:ea typeface="Merriweather Sans"/>
                <a:cs typeface="Merriweather Sans"/>
                <a:sym typeface="Merriweather Sans"/>
              </a:rPr>
              <a:t>sino</a:t>
            </a:r>
            <a:r>
              <a:rPr lang="en-GB" sz="2800" dirty="0">
                <a:solidFill>
                  <a:schemeClr val="lt1"/>
                </a:solidFill>
                <a:latin typeface="Merriweather Sans"/>
                <a:ea typeface="Merriweather Sans"/>
                <a:cs typeface="Merriweather Sans"/>
                <a:sym typeface="Merriweather Sans"/>
              </a:rPr>
              <a:t> que “TODA la </a:t>
            </a:r>
            <a:r>
              <a:rPr lang="en-GB" sz="2800" dirty="0" err="1">
                <a:solidFill>
                  <a:schemeClr val="lt1"/>
                </a:solidFill>
                <a:latin typeface="Merriweather Sans"/>
                <a:ea typeface="Merriweather Sans"/>
                <a:cs typeface="Merriweather Sans"/>
                <a:sym typeface="Merriweather Sans"/>
              </a:rPr>
              <a:t>iglesia</a:t>
            </a:r>
            <a:r>
              <a:rPr lang="en-GB" sz="2800" dirty="0">
                <a:solidFill>
                  <a:schemeClr val="lt1"/>
                </a:solidFill>
                <a:latin typeface="Merriweather Sans"/>
                <a:ea typeface="Merriweather Sans"/>
                <a:cs typeface="Merriweather Sans"/>
                <a:sym typeface="Merriweather Sans"/>
              </a:rPr>
              <a:t>” es “ENVIADA” al </a:t>
            </a:r>
            <a:r>
              <a:rPr lang="en-GB" sz="2800" dirty="0" err="1">
                <a:solidFill>
                  <a:schemeClr val="lt1"/>
                </a:solidFill>
                <a:latin typeface="Merriweather Sans"/>
                <a:ea typeface="Merriweather Sans"/>
                <a:cs typeface="Merriweather Sans"/>
                <a:sym typeface="Merriweather Sans"/>
              </a:rPr>
              <a:t>mundo</a:t>
            </a:r>
            <a:r>
              <a:rPr lang="en-GB" sz="2800" dirty="0">
                <a:solidFill>
                  <a:schemeClr val="lt1"/>
                </a:solidFill>
                <a:latin typeface="Merriweather Sans"/>
                <a:ea typeface="Merriweather Sans"/>
                <a:cs typeface="Merriweather Sans"/>
                <a:sym typeface="Merriweather Sans"/>
              </a:rPr>
              <a:t>.</a:t>
            </a:r>
            <a:endParaRPr sz="2800" dirty="0">
              <a:solidFill>
                <a:srgbClr val="000000"/>
              </a:solidFill>
              <a:latin typeface="Merriweather Sans"/>
              <a:ea typeface="Merriweather Sans"/>
              <a:cs typeface="Merriweather Sans"/>
              <a:sym typeface="Merriweather Sans"/>
            </a:endParaRPr>
          </a:p>
        </p:txBody>
      </p:sp>
      <p:sp>
        <p:nvSpPr>
          <p:cNvPr id="1050" name="Google Shape;1050;p8"/>
          <p:cNvSpPr txBox="1">
            <a:spLocks noGrp="1"/>
          </p:cNvSpPr>
          <p:nvPr>
            <p:ph type="title"/>
          </p:nvPr>
        </p:nvSpPr>
        <p:spPr>
          <a:xfrm>
            <a:off x="466991" y="227248"/>
            <a:ext cx="8761500" cy="70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4400"/>
              <a:buFont typeface="Quattrocento Sans"/>
              <a:buNone/>
            </a:pPr>
            <a:r>
              <a:rPr lang="en-GB" sz="4400" b="1">
                <a:solidFill>
                  <a:srgbClr val="FFFF00"/>
                </a:solidFill>
                <a:latin typeface="Quattrocento Sans"/>
                <a:ea typeface="Quattrocento Sans"/>
                <a:cs typeface="Quattrocento Sans"/>
                <a:sym typeface="Quattrocento Sans"/>
              </a:rPr>
              <a:t>“</a:t>
            </a:r>
            <a:r>
              <a:rPr lang="en-GB" sz="4400" b="1" i="1">
                <a:solidFill>
                  <a:srgbClr val="FFFF00"/>
                </a:solidFill>
                <a:latin typeface="Quattrocento Sans"/>
                <a:ea typeface="Quattrocento Sans"/>
                <a:cs typeface="Quattrocento Sans"/>
                <a:sym typeface="Quattrocento Sans"/>
              </a:rPr>
              <a:t>Missio Dei</a:t>
            </a:r>
            <a:r>
              <a:rPr lang="en-GB" sz="4400" b="1">
                <a:solidFill>
                  <a:srgbClr val="FFFF00"/>
                </a:solidFill>
                <a:latin typeface="Quattrocento Sans"/>
                <a:ea typeface="Quattrocento Sans"/>
                <a:cs typeface="Quattrocento Sans"/>
                <a:sym typeface="Quattrocento Sans"/>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6FF66"/>
              </a:buClr>
              <a:buSzPts val="4400"/>
              <a:buFont typeface="Quattrocento Sans"/>
              <a:buNone/>
            </a:pPr>
            <a:r>
              <a:rPr lang="en-GB" sz="4400" b="1">
                <a:solidFill>
                  <a:srgbClr val="66FF66"/>
                </a:solidFill>
                <a:latin typeface="Quattrocento Sans"/>
                <a:ea typeface="Quattrocento Sans"/>
                <a:cs typeface="Quattrocento Sans"/>
                <a:sym typeface="Quattrocento Sans"/>
              </a:rPr>
              <a:t>Definición de Misión 2.0</a:t>
            </a:r>
            <a:endParaRPr/>
          </a:p>
        </p:txBody>
      </p:sp>
      <p:sp>
        <p:nvSpPr>
          <p:cNvPr id="1057" name="Google Shape;1057;p9"/>
          <p:cNvSpPr txBox="1">
            <a:spLocks noGrp="1"/>
          </p:cNvSpPr>
          <p:nvPr>
            <p:ph type="body" idx="1"/>
          </p:nvPr>
        </p:nvSpPr>
        <p:spPr>
          <a:xfrm>
            <a:off x="1154954" y="2603500"/>
            <a:ext cx="9441328"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560"/>
              <a:buChar char="►"/>
            </a:pP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Modifique</a:t>
            </a:r>
            <a:r>
              <a:rPr lang="en-GB" sz="3200" b="1" dirty="0">
                <a:solidFill>
                  <a:schemeClr val="dk1"/>
                </a:solidFill>
                <a:latin typeface="Quattrocento Sans"/>
                <a:ea typeface="Quattrocento Sans"/>
                <a:cs typeface="Quattrocento Sans"/>
                <a:sym typeface="Quattrocento Sans"/>
              </a:rPr>
              <a:t>/</a:t>
            </a:r>
            <a:r>
              <a:rPr lang="en-GB" sz="3200" b="1" dirty="0" err="1">
                <a:solidFill>
                  <a:schemeClr val="dk1"/>
                </a:solidFill>
                <a:latin typeface="Quattrocento Sans"/>
                <a:ea typeface="Quattrocento Sans"/>
                <a:cs typeface="Quattrocento Sans"/>
                <a:sym typeface="Quattrocento Sans"/>
              </a:rPr>
              <a:t>actualice</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su</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propia</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definición</a:t>
            </a:r>
            <a:r>
              <a:rPr lang="en-GB" sz="3200" b="1" dirty="0">
                <a:solidFill>
                  <a:schemeClr val="dk1"/>
                </a:solidFill>
                <a:latin typeface="Quattrocento Sans"/>
                <a:ea typeface="Quattrocento Sans"/>
                <a:cs typeface="Quattrocento Sans"/>
                <a:sym typeface="Quattrocento Sans"/>
              </a:rPr>
              <a:t> personal de MISIÓN </a:t>
            </a:r>
            <a:endParaRPr dirty="0"/>
          </a:p>
          <a:p>
            <a:pPr marL="342900" lvl="0" indent="-342900" algn="l" rtl="0">
              <a:spcBef>
                <a:spcPts val="1000"/>
              </a:spcBef>
              <a:spcAft>
                <a:spcPts val="0"/>
              </a:spcAft>
              <a:buSzPts val="2560"/>
              <a:buChar char="►"/>
            </a:pPr>
            <a:r>
              <a:rPr lang="en-GB" sz="3200" b="1" dirty="0">
                <a:solidFill>
                  <a:schemeClr val="dk1"/>
                </a:solidFill>
                <a:latin typeface="Quattrocento Sans"/>
                <a:ea typeface="Quattrocento Sans"/>
                <a:cs typeface="Quattrocento Sans"/>
                <a:sym typeface="Quattrocento Sans"/>
              </a:rPr>
              <a:t>¿</a:t>
            </a:r>
            <a:r>
              <a:rPr lang="en-GB" sz="3200" b="1" dirty="0" err="1">
                <a:solidFill>
                  <a:schemeClr val="dk1"/>
                </a:solidFill>
                <a:latin typeface="Quattrocento Sans"/>
                <a:ea typeface="Quattrocento Sans"/>
                <a:cs typeface="Quattrocento Sans"/>
                <a:sym typeface="Quattrocento Sans"/>
              </a:rPr>
              <a:t>Qué</a:t>
            </a:r>
            <a:r>
              <a:rPr lang="en-GB" sz="3200" b="1" dirty="0">
                <a:solidFill>
                  <a:schemeClr val="dk1"/>
                </a:solidFill>
                <a:latin typeface="Quattrocento Sans"/>
                <a:ea typeface="Quattrocento Sans"/>
                <a:cs typeface="Quattrocento Sans"/>
                <a:sym typeface="Quattrocento Sans"/>
              </a:rPr>
              <a:t> </a:t>
            </a:r>
            <a:r>
              <a:rPr lang="en-GB" sz="3200" b="1" dirty="0" err="1">
                <a:solidFill>
                  <a:schemeClr val="dk1"/>
                </a:solidFill>
                <a:latin typeface="Quattrocento Sans"/>
                <a:ea typeface="Quattrocento Sans"/>
                <a:cs typeface="Quattrocento Sans"/>
                <a:sym typeface="Quattrocento Sans"/>
              </a:rPr>
              <a:t>significa</a:t>
            </a:r>
            <a:r>
              <a:rPr lang="en-GB" sz="3200" b="1" dirty="0">
                <a:solidFill>
                  <a:schemeClr val="dk1"/>
                </a:solidFill>
                <a:latin typeface="Quattrocento Sans"/>
                <a:ea typeface="Quattrocento Sans"/>
                <a:cs typeface="Quattrocento Sans"/>
                <a:sym typeface="Quattrocento Sans"/>
              </a:rPr>
              <a:t> para mi?</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4400"/>
              <a:buFont typeface="Quattrocento Sans"/>
              <a:buNone/>
            </a:pPr>
            <a:r>
              <a:rPr lang="en-GB" sz="4400">
                <a:solidFill>
                  <a:srgbClr val="FFFF00"/>
                </a:solidFill>
                <a:latin typeface="Quattrocento Sans"/>
                <a:ea typeface="Quattrocento Sans"/>
                <a:cs typeface="Quattrocento Sans"/>
                <a:sym typeface="Quattrocento Sans"/>
              </a:rPr>
              <a:t>Actividad</a:t>
            </a:r>
            <a:endParaRPr sz="4400">
              <a:solidFill>
                <a:srgbClr val="FFFF00"/>
              </a:solidFill>
              <a:latin typeface="Quattrocento Sans"/>
              <a:ea typeface="Quattrocento Sans"/>
              <a:cs typeface="Quattrocento Sans"/>
              <a:sym typeface="Quattrocento Sans"/>
            </a:endParaRPr>
          </a:p>
        </p:txBody>
      </p:sp>
      <p:sp>
        <p:nvSpPr>
          <p:cNvPr id="1093" name="Google Shape;1093;p15"/>
          <p:cNvSpPr txBox="1">
            <a:spLocks noGrp="1"/>
          </p:cNvSpPr>
          <p:nvPr>
            <p:ph type="body" idx="1"/>
          </p:nvPr>
        </p:nvSpPr>
        <p:spPr>
          <a:xfrm>
            <a:off x="1154954" y="2603499"/>
            <a:ext cx="8825659" cy="3816551"/>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2240"/>
              <a:buNone/>
            </a:pPr>
            <a:r>
              <a:rPr lang="en-GB" sz="2800" b="1"/>
              <a:t>En grupo, por turnos, en cada “Gran Comisión” respondan a la pregunta:</a:t>
            </a:r>
            <a:endParaRPr/>
          </a:p>
          <a:p>
            <a:pPr marL="0" lvl="0" indent="0" algn="l" rtl="0">
              <a:spcBef>
                <a:spcPts val="1000"/>
              </a:spcBef>
              <a:spcAft>
                <a:spcPts val="0"/>
              </a:spcAft>
              <a:buSzPts val="320"/>
              <a:buNone/>
            </a:pPr>
            <a:endParaRPr sz="400" b="1"/>
          </a:p>
          <a:p>
            <a:pPr marL="0" lvl="0" indent="0" algn="l" rtl="0">
              <a:spcBef>
                <a:spcPts val="1000"/>
              </a:spcBef>
              <a:spcAft>
                <a:spcPts val="0"/>
              </a:spcAft>
              <a:buSzPts val="2800"/>
              <a:buNone/>
            </a:pPr>
            <a:r>
              <a:rPr lang="en-GB" sz="3500" b="1">
                <a:highlight>
                  <a:srgbClr val="FFFF00"/>
                </a:highlight>
              </a:rPr>
              <a:t>“¿Qué es la misión? de acuerdo a</a:t>
            </a:r>
            <a:r>
              <a:rPr lang="en-GB" sz="3500" b="1"/>
              <a:t>:</a:t>
            </a:r>
            <a:endParaRPr/>
          </a:p>
          <a:p>
            <a:pPr marL="0" lvl="0" indent="0" algn="l" rtl="0">
              <a:spcBef>
                <a:spcPts val="1000"/>
              </a:spcBef>
              <a:spcAft>
                <a:spcPts val="0"/>
              </a:spcAft>
              <a:buSzPts val="320"/>
              <a:buNone/>
            </a:pPr>
            <a:endParaRPr sz="400" b="1"/>
          </a:p>
          <a:p>
            <a:pPr marL="342900" lvl="0" indent="-353568" algn="l" rtl="0">
              <a:spcBef>
                <a:spcPts val="1000"/>
              </a:spcBef>
              <a:spcAft>
                <a:spcPts val="0"/>
              </a:spcAft>
              <a:buSzPts val="2240"/>
              <a:buChar char="►"/>
            </a:pPr>
            <a:r>
              <a:rPr lang="en-GB" sz="2800" b="1"/>
              <a:t> Mateo 28.16-20</a:t>
            </a:r>
            <a:endParaRPr/>
          </a:p>
          <a:p>
            <a:pPr marL="342900" lvl="0" indent="-353568" algn="l" rtl="0">
              <a:spcBef>
                <a:spcPts val="1000"/>
              </a:spcBef>
              <a:spcAft>
                <a:spcPts val="0"/>
              </a:spcAft>
              <a:buSzPts val="2240"/>
              <a:buChar char="►"/>
            </a:pPr>
            <a:r>
              <a:rPr lang="en-GB" sz="2800" b="1"/>
              <a:t> Marcos 1.1, 16.14-18 </a:t>
            </a:r>
            <a:endParaRPr/>
          </a:p>
          <a:p>
            <a:pPr marL="342900" lvl="0" indent="-353568" algn="l" rtl="0">
              <a:spcBef>
                <a:spcPts val="1000"/>
              </a:spcBef>
              <a:spcAft>
                <a:spcPts val="0"/>
              </a:spcAft>
              <a:buSzPts val="2240"/>
              <a:buChar char="►"/>
            </a:pPr>
            <a:r>
              <a:rPr lang="en-GB" sz="2800" b="1"/>
              <a:t> Lucas 24.44-49</a:t>
            </a:r>
            <a:endParaRPr/>
          </a:p>
          <a:p>
            <a:pPr marL="342900" lvl="0" indent="-353568" algn="l" rtl="0">
              <a:spcBef>
                <a:spcPts val="1000"/>
              </a:spcBef>
              <a:spcAft>
                <a:spcPts val="0"/>
              </a:spcAft>
              <a:buSzPts val="2240"/>
              <a:buChar char="►"/>
            </a:pPr>
            <a:r>
              <a:rPr lang="en-GB" sz="2800" b="1"/>
              <a:t> Juan 20.19-23 </a:t>
            </a:r>
            <a:r>
              <a:rPr lang="en-GB" sz="3500" b="1"/>
              <a:t>” </a:t>
            </a:r>
            <a:endParaRPr/>
          </a:p>
        </p:txBody>
      </p:sp>
    </p:spTree>
    <p:extLst>
      <p:ext uri="{BB962C8B-B14F-4D97-AF65-F5344CB8AC3E}">
        <p14:creationId xmlns:p14="http://schemas.microsoft.com/office/powerpoint/2010/main" val="97618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3600"/>
              <a:buFont typeface="Quattrocento Sans"/>
              <a:buNone/>
            </a:pPr>
            <a:r>
              <a:rPr lang="en-GB" b="1">
                <a:solidFill>
                  <a:srgbClr val="FFFF00"/>
                </a:solidFill>
                <a:latin typeface="Quattrocento Sans"/>
                <a:ea typeface="Quattrocento Sans"/>
                <a:cs typeface="Quattrocento Sans"/>
                <a:sym typeface="Quattrocento Sans"/>
              </a:rPr>
              <a:t>Mateo 28.16-20 </a:t>
            </a:r>
            <a:r>
              <a:rPr lang="en-GB" sz="2800" b="1">
                <a:solidFill>
                  <a:srgbClr val="FFFF00"/>
                </a:solidFill>
                <a:latin typeface="Quattrocento Sans"/>
                <a:ea typeface="Quattrocento Sans"/>
                <a:cs typeface="Quattrocento Sans"/>
                <a:sym typeface="Quattrocento Sans"/>
              </a:rPr>
              <a:t>[RVA]</a:t>
            </a:r>
            <a:endParaRPr b="1">
              <a:solidFill>
                <a:srgbClr val="FFFF00"/>
              </a:solidFill>
              <a:latin typeface="Quattrocento Sans"/>
              <a:ea typeface="Quattrocento Sans"/>
              <a:cs typeface="Quattrocento Sans"/>
              <a:sym typeface="Quattrocento Sans"/>
            </a:endParaRPr>
          </a:p>
        </p:txBody>
      </p:sp>
      <p:sp>
        <p:nvSpPr>
          <p:cNvPr id="1069" name="Google Shape;1069;p11"/>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GB" sz="2400" b="1"/>
              <a:t>“Pero los once discípulos se fueron a Galilea, al monte donde Jesús les había mandado. Cuando lo vieron, lo adoraron; pero algunos dudaron.</a:t>
            </a:r>
            <a:endParaRPr/>
          </a:p>
          <a:p>
            <a:pPr marL="0" lvl="0" indent="0" algn="l" rtl="0">
              <a:spcBef>
                <a:spcPts val="1000"/>
              </a:spcBef>
              <a:spcAft>
                <a:spcPts val="0"/>
              </a:spcAft>
              <a:buSzPts val="1920"/>
              <a:buNone/>
            </a:pPr>
            <a:r>
              <a:rPr lang="en-GB" sz="2400" b="1"/>
              <a:t>Jesús se acercó a ellos y les habló diciendo: “Toda autoridad me ha sido dada en el cielo y en la tierra. Por tanto, vayan y hagan discípulos de todas las naciones, bautizándolos en el nombre del Padre, del Hijo y del Espíritu Santo, y enseñándoles que guarden todas las cosas que les he mandado. Y he aquí, yo estoy con ustedes todos los días, hasta el fin del mundo. Amen”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Ion">
  <a:themeElements>
    <a:clrScheme name="Ion">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roduction to Integral Mission June2016">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3963</TotalTime>
  <Words>3411</Words>
  <Application>Microsoft Macintosh PowerPoint</Application>
  <PresentationFormat>Widescreen</PresentationFormat>
  <Paragraphs>386</Paragraphs>
  <Slides>41</Slides>
  <Notes>39</Notes>
  <HiddenSlides>4</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41</vt:i4>
      </vt:variant>
    </vt:vector>
  </HeadingPairs>
  <TitlesOfParts>
    <vt:vector size="56" baseType="lpstr">
      <vt:lpstr>Noto Sans Symbols</vt:lpstr>
      <vt:lpstr>Quattrocento Sans</vt:lpstr>
      <vt:lpstr>Tw Cen MT</vt:lpstr>
      <vt:lpstr>Calibri</vt:lpstr>
      <vt:lpstr>Wingdings</vt:lpstr>
      <vt:lpstr>Century Gothic</vt:lpstr>
      <vt:lpstr>Merriweather Sans</vt:lpstr>
      <vt:lpstr>Arial</vt:lpstr>
      <vt:lpstr>Segoe UI Black</vt:lpstr>
      <vt:lpstr>Open Sans</vt:lpstr>
      <vt:lpstr>Ion Boardroom</vt:lpstr>
      <vt:lpstr>3_Ion</vt:lpstr>
      <vt:lpstr>Introduction to Integral Mission June2016</vt:lpstr>
      <vt:lpstr>5_Ion Boardroom</vt:lpstr>
      <vt:lpstr>1_Office Theme</vt:lpstr>
      <vt:lpstr>PowerPoint Presentation</vt:lpstr>
      <vt:lpstr>PowerPoint Presentation</vt:lpstr>
      <vt:lpstr>1. ¿Qué es ‘Misión’?      Definición</vt:lpstr>
      <vt:lpstr>Definición de Misión 1.0</vt:lpstr>
      <vt:lpstr>PowerPoint Presentation</vt:lpstr>
      <vt:lpstr>“Missio Dei”</vt:lpstr>
      <vt:lpstr>Definición de Misión 2.0</vt:lpstr>
      <vt:lpstr>Actividad</vt:lpstr>
      <vt:lpstr>Mateo 28.16-20 [RVA]</vt:lpstr>
      <vt:lpstr>Marcos 1.1, 16.14-18 [RVA]</vt:lpstr>
      <vt:lpstr>Lucas 24.44-49 [RVA]</vt:lpstr>
      <vt:lpstr>Juan 20.19-23 [RVA] </vt:lpstr>
      <vt:lpstr>PowerPoint Presentation</vt:lpstr>
      <vt:lpstr>PowerPoint Presentation</vt:lpstr>
      <vt:lpstr>PowerPoint Presentation</vt:lpstr>
      <vt:lpstr>Lucas 4.16-22 [RVA] </vt:lpstr>
      <vt:lpstr>Lucas 4.16-22 [RVA] </vt:lpstr>
      <vt:lpstr>Hechos 1.4-8 [RVA] </vt:lpstr>
      <vt:lpstr>La Gran Comisiones Un resumen</vt:lpstr>
      <vt:lpstr>Definición de Misión 3.0</vt:lpstr>
      <vt:lpstr>PowerPoint Presentation</vt:lpstr>
      <vt:lpstr>3. Misión Integral</vt:lpstr>
      <vt:lpstr>¿Por qué misión integral?  Reintegración de Divisiones / Dicotomías tradicionales</vt:lpstr>
      <vt:lpstr>Diferentes enfoques de la participación social de los cristianos  (adaptado de un modelo de Escobar y Padilla)</vt:lpstr>
      <vt:lpstr>La iglesia: Ecclesia</vt:lpstr>
      <vt:lpstr>¿Qué es misión integral?      [René Padilla]</vt:lpstr>
      <vt:lpstr>Declaración Miqueas 2001</vt:lpstr>
      <vt:lpstr>Cinco señales de la Misión [Anglicana]</vt:lpstr>
      <vt:lpstr>C. Lausana [2011]</vt:lpstr>
      <vt:lpstr>Roland Lubett:   Un Modelo de desarrollo ‘Glocal’ </vt:lpstr>
      <vt:lpstr>PowerPoint Presentation</vt:lpstr>
      <vt:lpstr>PowerPoint Presentation</vt:lpstr>
      <vt:lpstr>“¿No debería la iglesia enfocarse en asuntos espirituales?”</vt:lpstr>
      <vt:lpstr>“Tener más cristianos no necesariamente asegura una sociedad justa… Melba Maggay, 1996</vt:lpstr>
      <vt:lpstr>‘División’ Común</vt:lpstr>
      <vt:lpstr>Estudio bíblico</vt:lpstr>
      <vt:lpstr>Definición de Misión 4.0</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Evans</dc:creator>
  <cp:lastModifiedBy>Louisa Evans</cp:lastModifiedBy>
  <cp:revision>3</cp:revision>
  <dcterms:created xsi:type="dcterms:W3CDTF">2014-07-09T13:55:22Z</dcterms:created>
  <dcterms:modified xsi:type="dcterms:W3CDTF">2024-09-07T20:02:20Z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0x01010070BFA1D76BC2BB4F8F335C87D05F9E7F</vt:lpwstr>
  </property>
</Properties>
</file>