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2.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 id="2147483690" r:id="rId6"/>
    <p:sldMasterId id="2147483846" r:id="rId7"/>
    <p:sldMasterId id="2147483906" r:id="rId8"/>
    <p:sldMasterId id="2147483936" r:id="rId9"/>
    <p:sldMasterId id="2147483948" r:id="rId10"/>
    <p:sldMasterId id="2147483965" r:id="rId11"/>
    <p:sldMasterId id="2147483977" r:id="rId12"/>
    <p:sldMasterId id="2147483989" r:id="rId13"/>
    <p:sldMasterId id="2147484061" r:id="rId14"/>
    <p:sldMasterId id="2147484073" r:id="rId15"/>
    <p:sldMasterId id="2147484094" r:id="rId16"/>
    <p:sldMasterId id="2147484106" r:id="rId17"/>
  </p:sldMasterIdLst>
  <p:notesMasterIdLst>
    <p:notesMasterId r:id="rId51"/>
  </p:notesMasterIdLst>
  <p:handoutMasterIdLst>
    <p:handoutMasterId r:id="rId52"/>
  </p:handoutMasterIdLst>
  <p:sldIdLst>
    <p:sldId id="257" r:id="rId18"/>
    <p:sldId id="256" r:id="rId19"/>
    <p:sldId id="1100" r:id="rId20"/>
    <p:sldId id="258" r:id="rId21"/>
    <p:sldId id="259" r:id="rId22"/>
    <p:sldId id="925" r:id="rId23"/>
    <p:sldId id="926" r:id="rId24"/>
    <p:sldId id="974" r:id="rId25"/>
    <p:sldId id="975" r:id="rId26"/>
    <p:sldId id="456" r:id="rId27"/>
    <p:sldId id="976" r:id="rId28"/>
    <p:sldId id="977" r:id="rId29"/>
    <p:sldId id="929" r:id="rId30"/>
    <p:sldId id="286" r:id="rId31"/>
    <p:sldId id="304" r:id="rId32"/>
    <p:sldId id="913" r:id="rId33"/>
    <p:sldId id="937" r:id="rId34"/>
    <p:sldId id="336" r:id="rId35"/>
    <p:sldId id="766" r:id="rId36"/>
    <p:sldId id="1045" r:id="rId37"/>
    <p:sldId id="727" r:id="rId38"/>
    <p:sldId id="1015" r:id="rId39"/>
    <p:sldId id="1081" r:id="rId40"/>
    <p:sldId id="1095" r:id="rId41"/>
    <p:sldId id="1097" r:id="rId42"/>
    <p:sldId id="1099" r:id="rId43"/>
    <p:sldId id="386" r:id="rId44"/>
    <p:sldId id="1022" r:id="rId45"/>
    <p:sldId id="269" r:id="rId46"/>
    <p:sldId id="352" r:id="rId47"/>
    <p:sldId id="343" r:id="rId48"/>
    <p:sldId id="970" r:id="rId49"/>
    <p:sldId id="289" r:id="rId5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500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47" autoAdjust="0"/>
    <p:restoredTop sz="87831" autoAdjust="0"/>
  </p:normalViewPr>
  <p:slideViewPr>
    <p:cSldViewPr snapToGrid="0">
      <p:cViewPr varScale="1">
        <p:scale>
          <a:sx n="80" d="100"/>
          <a:sy n="80" d="100"/>
        </p:scale>
        <p:origin x="192"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1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D2BE0B8-998F-4E8C-9992-B5264268A023}" type="datetimeFigureOut">
              <a:rPr lang="en-GB" smtClean="0"/>
              <a:t>04/09/2024</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712AED38-877B-4C31-B7D6-18CB85A2C8B2}" type="slidenum">
              <a:rPr lang="en-GB" smtClean="0"/>
              <a:t>‹#›</a:t>
            </a:fld>
            <a:endParaRPr lang="en-GB"/>
          </a:p>
        </p:txBody>
      </p:sp>
    </p:spTree>
    <p:extLst>
      <p:ext uri="{BB962C8B-B14F-4D97-AF65-F5344CB8AC3E}">
        <p14:creationId xmlns:p14="http://schemas.microsoft.com/office/powerpoint/2010/main" val="623979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A2AEA27-F5DE-4371-A775-DC21A38B4851}" type="datetimeFigureOut">
              <a:rPr lang="en-GB" smtClean="0"/>
              <a:t>04/09/2024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DBFD7C2-314E-4650-A92A-9CB87E013646}" type="slidenum">
              <a:rPr lang="en-GB" smtClean="0"/>
              <a:t>‹#›</a:t>
            </a:fld>
            <a:endParaRPr lang="en-GB"/>
          </a:p>
        </p:txBody>
      </p:sp>
    </p:spTree>
    <p:extLst>
      <p:ext uri="{BB962C8B-B14F-4D97-AF65-F5344CB8AC3E}">
        <p14:creationId xmlns:p14="http://schemas.microsoft.com/office/powerpoint/2010/main" val="2618389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128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338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BFD7C2-314E-4650-A92A-9CB87E013646}" type="slidenum">
              <a:rPr lang="en-GB" smtClean="0"/>
              <a:t>26</a:t>
            </a:fld>
            <a:endParaRPr lang="en-GB"/>
          </a:p>
        </p:txBody>
      </p:sp>
    </p:spTree>
    <p:extLst>
      <p:ext uri="{BB962C8B-B14F-4D97-AF65-F5344CB8AC3E}">
        <p14:creationId xmlns:p14="http://schemas.microsoft.com/office/powerpoint/2010/main" val="1508283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E4D040-7C5A-4FAE-9B2C-C01FE8CEA7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04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Our Time: The rarity of the Word of the Lord</a:t>
            </a:r>
          </a:p>
          <a:p>
            <a:pPr marL="490538" indent="-490538">
              <a:buFont typeface="+mj-lt"/>
              <a:buAutoNum type="arabicPeriod"/>
            </a:pPr>
            <a:r>
              <a:rPr lang="en-US" sz="3800" dirty="0"/>
              <a:t>1 Samuel 3:1 – Word of the Lord was rare and there was no frequent Vision</a:t>
            </a:r>
          </a:p>
          <a:p>
            <a:pPr lvl="2"/>
            <a:r>
              <a:rPr lang="en-US" sz="3900" dirty="0"/>
              <a:t>Word of the Lord = Vision = revelation of God’s will and purpose – made known through ‘seers’ and ‘prophets’</a:t>
            </a:r>
          </a:p>
          <a:p>
            <a:pPr marL="490538" indent="-490538">
              <a:buFont typeface="+mj-lt"/>
              <a:buAutoNum type="arabicPeriod"/>
            </a:pPr>
            <a:r>
              <a:rPr lang="en-US" dirty="0"/>
              <a:t>Amos 8:11 – God will send a famine of hearing the words of the Lord</a:t>
            </a:r>
          </a:p>
          <a:p>
            <a:pPr marL="490538" indent="-490538">
              <a:buFont typeface="+mj-lt"/>
              <a:buAutoNum type="arabicPeriod"/>
            </a:pPr>
            <a:r>
              <a:rPr lang="en-US" dirty="0"/>
              <a:t>2 Timothy 4:3 - ...people will not endure sound teaching, but having itching ears they will accumulate for themselves teachers to suit their own passions, and will turn away from listening to the truth and wander off into myths.</a:t>
            </a:r>
          </a:p>
          <a:p>
            <a:pPr marL="0" lvl="0" indent="0" algn="l" rtl="0">
              <a:lnSpc>
                <a:spcPct val="100000"/>
              </a:lnSpc>
              <a:spcBef>
                <a:spcPts val="0"/>
              </a:spcBef>
              <a:spcAft>
                <a:spcPts val="0"/>
              </a:spcAft>
              <a:buSzPts val="1100"/>
              <a:buNone/>
            </a:pPr>
            <a:endParaRPr dirty="0"/>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Samuel: Youth with the Word</a:t>
            </a:r>
          </a:p>
          <a:p>
            <a:pPr marL="742950" indent="-742950">
              <a:buFont typeface="+mj-lt"/>
              <a:buAutoNum type="arabicPeriod"/>
            </a:pPr>
            <a:r>
              <a:rPr lang="en-US" dirty="0"/>
              <a:t>Heritage: </a:t>
            </a:r>
          </a:p>
          <a:p>
            <a:pPr marL="915988" lvl="1" indent="-554038">
              <a:buFont typeface="+mj-lt"/>
              <a:buAutoNum type="arabicPeriod"/>
            </a:pPr>
            <a:r>
              <a:rPr lang="en-US" dirty="0"/>
              <a:t>“Heard of God” </a:t>
            </a:r>
            <a:r>
              <a:rPr lang="en-US" dirty="0">
                <a:sym typeface="Wingdings" pitchFamily="2" charset="2"/>
              </a:rPr>
              <a:t> Hears God! (1:20)</a:t>
            </a:r>
            <a:endParaRPr lang="en-US" dirty="0"/>
          </a:p>
          <a:p>
            <a:pPr marL="915988" lvl="1" indent="-554038">
              <a:buFont typeface="+mj-lt"/>
              <a:buAutoNum type="arabicPeriod"/>
            </a:pPr>
            <a:r>
              <a:rPr lang="en-US" dirty="0"/>
              <a:t>Dedicated to the Lord (1:10, 22) to dwell in the presence of the Lord forever </a:t>
            </a:r>
            <a:r>
              <a:rPr lang="en-US" dirty="0">
                <a:sym typeface="Wingdings" pitchFamily="2" charset="2"/>
              </a:rPr>
              <a:t> </a:t>
            </a:r>
            <a:r>
              <a:rPr lang="en-US" dirty="0"/>
              <a:t>Kept word (1:24)</a:t>
            </a:r>
          </a:p>
          <a:p>
            <a:pPr marL="742950" indent="-742950">
              <a:buFont typeface="+mj-lt"/>
              <a:buAutoNum type="arabicPeriod"/>
            </a:pPr>
            <a:r>
              <a:rPr lang="en-US" dirty="0"/>
              <a:t>Samuel: </a:t>
            </a:r>
          </a:p>
          <a:p>
            <a:pPr marL="808038" lvl="1" indent="-446088">
              <a:buFont typeface="+mj-lt"/>
              <a:buAutoNum type="arabicPeriod"/>
            </a:pPr>
            <a:r>
              <a:rPr lang="en-US" dirty="0"/>
              <a:t>Grew in the presence of the Lord (2:21)	</a:t>
            </a:r>
          </a:p>
          <a:p>
            <a:pPr marL="808038" lvl="1" indent="-446088">
              <a:buFont typeface="+mj-lt"/>
              <a:buAutoNum type="arabicPeriod"/>
            </a:pPr>
            <a:r>
              <a:rPr lang="en-US" dirty="0"/>
              <a:t>Grew in stature, </a:t>
            </a:r>
            <a:r>
              <a:rPr lang="en-US" dirty="0" err="1"/>
              <a:t>favour</a:t>
            </a:r>
            <a:r>
              <a:rPr lang="en-US" dirty="0"/>
              <a:t> with God and man (2:26)</a:t>
            </a:r>
          </a:p>
          <a:p>
            <a:pPr marL="808038" lvl="1" indent="-446088">
              <a:buFont typeface="+mj-lt"/>
              <a:buAutoNum type="arabicPeriod"/>
            </a:pPr>
            <a:r>
              <a:rPr lang="en-US" dirty="0"/>
              <a:t>Grew, and the LORD was with him and let none of his words fall to the ground (3:19), prophet, God revealed himself by the word of the Lord (3:21)</a:t>
            </a:r>
          </a:p>
          <a:p>
            <a:pPr marL="742950" indent="-742950">
              <a:buFont typeface="+mj-lt"/>
              <a:buAutoNum type="arabicPeriod"/>
            </a:pPr>
            <a:r>
              <a:rPr lang="en-US" dirty="0"/>
              <a:t>Ministered to the Lord in the presence of Eli (3:1)</a:t>
            </a:r>
          </a:p>
          <a:p>
            <a:pPr marL="0" lvl="0" indent="0" algn="l" rtl="0">
              <a:lnSpc>
                <a:spcPct val="100000"/>
              </a:lnSpc>
              <a:spcBef>
                <a:spcPts val="0"/>
              </a:spcBef>
              <a:spcAft>
                <a:spcPts val="0"/>
              </a:spcAft>
              <a:buSzPts val="1100"/>
              <a:buNone/>
            </a:pPr>
            <a:endParaRPr dirty="0"/>
          </a:p>
        </p:txBody>
      </p:sp>
      <p:sp>
        <p:nvSpPr>
          <p:cNvPr id="101" name="Google Shape;10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Hearing the Word of the Lord for Mission</a:t>
            </a:r>
          </a:p>
          <a:p>
            <a:pPr marL="742950" indent="-742950">
              <a:buFont typeface="+mj-lt"/>
              <a:buAutoNum type="arabicPeriod"/>
            </a:pPr>
            <a:r>
              <a:rPr lang="en-US" dirty="0"/>
              <a:t>Parents: Build a heritage </a:t>
            </a:r>
          </a:p>
          <a:p>
            <a:pPr marL="742950" indent="-742950">
              <a:buFont typeface="+mj-lt"/>
              <a:buAutoNum type="arabicPeriod"/>
            </a:pPr>
            <a:r>
              <a:rPr lang="en-US" dirty="0"/>
              <a:t>Grow in the Presence of God, </a:t>
            </a:r>
            <a:r>
              <a:rPr lang="en-US" dirty="0" err="1"/>
              <a:t>favour</a:t>
            </a:r>
            <a:r>
              <a:rPr lang="en-US" dirty="0"/>
              <a:t> with God and man, hearing God’s voice and speaking God’s word</a:t>
            </a:r>
          </a:p>
          <a:p>
            <a:pPr marL="742950" indent="-742950">
              <a:buFont typeface="+mj-lt"/>
              <a:buAutoNum type="arabicPeriod"/>
            </a:pPr>
            <a:r>
              <a:rPr lang="en-US" dirty="0"/>
              <a:t>Submit to “Eli”</a:t>
            </a:r>
          </a:p>
          <a:p>
            <a:pPr marL="742950" indent="-742950">
              <a:buFont typeface="+mj-lt"/>
              <a:buAutoNum type="arabicPeriod"/>
            </a:pPr>
            <a:r>
              <a:rPr lang="en-US" dirty="0"/>
              <a:t>Pray for each other...</a:t>
            </a:r>
          </a:p>
          <a:p>
            <a:pPr marL="742950" indent="-742950">
              <a:buFont typeface="+mj-lt"/>
              <a:buAutoNum type="arabicPeriod"/>
            </a:pPr>
            <a:endParaRPr lang="en-US" dirty="0"/>
          </a:p>
          <a:p>
            <a:endParaRPr lang="en-US" dirty="0"/>
          </a:p>
        </p:txBody>
      </p:sp>
      <p:sp>
        <p:nvSpPr>
          <p:cNvPr id="107" name="Google Shape;10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j-cs"/>
              </a:rPr>
              <a:t>Why did we start with praying for one another? Why do we do group work? Because...All Nations</a:t>
            </a:r>
            <a:r>
              <a:rPr kumimoji="0" lang="en-GB" sz="1200" b="1" i="0" u="none" strike="noStrike" kern="120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j-cs"/>
              </a:rPr>
              <a:t> </a:t>
            </a:r>
            <a:r>
              <a:rPr kumimoji="0" lang="en-GB" sz="1200" b="1" i="0" u="none" strike="noStrike" kern="1200" cap="none" spc="0" normalizeH="0" baseline="0" noProof="0" dirty="0">
                <a:ln>
                  <a:noFill/>
                </a:ln>
                <a:solidFill>
                  <a:srgbClr val="0055A4"/>
                </a:solidFill>
                <a:effectLst/>
                <a:uLnTx/>
                <a:uFillTx/>
                <a:latin typeface="Segoe UI Black" panose="020B0A02040204020203" pitchFamily="34" charset="0"/>
                <a:ea typeface="Segoe UI Black" panose="020B0A02040204020203" pitchFamily="34" charset="0"/>
                <a:cs typeface="+mj-cs"/>
              </a:rPr>
              <a:t>Learning Ethos </a:t>
            </a:r>
            <a:endParaRPr kumimoji="0" lang="en-GB" sz="100" b="1" i="0" u="none" strike="noStrike" kern="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endParaRPr>
          </a:p>
          <a:p>
            <a:pPr marL="0" marR="0" lvl="0" indent="0" algn="l" defTabSz="914400" rtl="0" eaLnBrk="1" fontAlgn="base" latinLnBrk="0" hangingPunct="1">
              <a:lnSpc>
                <a:spcPct val="100000"/>
              </a:lnSpc>
              <a:spcBef>
                <a:spcPct val="20000"/>
              </a:spcBef>
              <a:spcAft>
                <a:spcPts val="600"/>
              </a:spcAft>
              <a:buClrTx/>
              <a:buSzTx/>
              <a:buFontTx/>
              <a:buNone/>
              <a:tabLst/>
              <a:defRPr/>
            </a:pPr>
            <a:r>
              <a:rPr kumimoji="0" lang="en-GB" sz="1200" b="1" i="0" u="none" strike="noStrike" kern="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“…our aim is to provide a </a:t>
            </a:r>
            <a:r>
              <a:rPr kumimoji="0" lang="en-GB" sz="1200" b="1" i="0" u="none" strike="noStrike" kern="0" cap="none" spc="0" normalizeH="0" baseline="0" noProof="0" dirty="0">
                <a:ln>
                  <a:noFill/>
                </a:ln>
                <a:solidFill>
                  <a:srgbClr val="0055A4"/>
                </a:solidFill>
                <a:effectLst/>
                <a:uLnTx/>
                <a:uFillTx/>
                <a:latin typeface="Segoe UI Black" panose="020B0A02040204020203" pitchFamily="34" charset="0"/>
                <a:ea typeface="Segoe UI Black" panose="020B0A02040204020203" pitchFamily="34" charset="0"/>
                <a:cs typeface="+mn-cs"/>
              </a:rPr>
              <a:t>Learning Environment     </a:t>
            </a:r>
          </a:p>
          <a:p>
            <a:pPr marL="0" marR="0" lvl="0" indent="0" algn="l" defTabSz="914400" rtl="0" eaLnBrk="1" fontAlgn="base" latinLnBrk="0" hangingPunct="1">
              <a:lnSpc>
                <a:spcPct val="100000"/>
              </a:lnSpc>
              <a:spcBef>
                <a:spcPct val="20000"/>
              </a:spcBef>
              <a:spcAft>
                <a:spcPts val="600"/>
              </a:spcAft>
              <a:buClrTx/>
              <a:buSzTx/>
              <a:buFontTx/>
              <a:buNone/>
              <a:tabLst/>
              <a:defRPr/>
            </a:pPr>
            <a:r>
              <a:rPr kumimoji="0" lang="en-GB" sz="1200" b="1" i="0" u="none" strike="noStrike" kern="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that</a:t>
            </a:r>
            <a:r>
              <a:rPr kumimoji="0" lang="en-GB" sz="1200" b="1" i="0" u="none" strike="noStrike" kern="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 </a:t>
            </a:r>
            <a:r>
              <a:rPr kumimoji="0" lang="en-GB" sz="1200" b="1" i="0" u="none" strike="noStrike" kern="0" cap="none" spc="0" normalizeH="0" baseline="0" noProof="0" dirty="0">
                <a:ln>
                  <a:noFill/>
                </a:ln>
                <a:solidFill>
                  <a:srgbClr val="0055A4"/>
                </a:solidFill>
                <a:effectLst/>
                <a:uLnTx/>
                <a:uFillTx/>
                <a:latin typeface="Segoe UI Black" panose="020B0A02040204020203" pitchFamily="34" charset="0"/>
                <a:ea typeface="Segoe UI Black" panose="020B0A02040204020203" pitchFamily="34" charset="0"/>
                <a:cs typeface="+mn-cs"/>
              </a:rPr>
              <a:t>Engages</a:t>
            </a:r>
            <a:r>
              <a:rPr kumimoji="0" lang="en-GB" sz="1200" b="1" i="0" u="none" strike="noStrike" kern="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 </a:t>
            </a:r>
            <a:r>
              <a:rPr kumimoji="0" lang="en-GB" sz="1200" b="1" i="0" u="none" strike="noStrike" kern="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and</a:t>
            </a:r>
            <a:r>
              <a:rPr kumimoji="0" lang="en-GB" sz="1200" b="1" i="0" u="none" strike="noStrike" kern="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 </a:t>
            </a:r>
            <a:r>
              <a:rPr kumimoji="0" lang="en-GB" sz="1200" b="1" i="0" u="none" strike="noStrike" kern="0" cap="none" spc="0" normalizeH="0" baseline="0" noProof="0" dirty="0">
                <a:ln>
                  <a:noFill/>
                </a:ln>
                <a:solidFill>
                  <a:srgbClr val="0055A4"/>
                </a:solidFill>
                <a:effectLst/>
                <a:uLnTx/>
                <a:uFillTx/>
                <a:latin typeface="Segoe UI Black" panose="020B0A02040204020203" pitchFamily="34" charset="0"/>
                <a:ea typeface="Segoe UI Black" panose="020B0A02040204020203" pitchFamily="34" charset="0"/>
                <a:cs typeface="+mn-cs"/>
              </a:rPr>
              <a:t>Transforms</a:t>
            </a:r>
            <a:r>
              <a:rPr kumimoji="0" lang="en-GB" sz="1200" b="1" i="0" u="none" strike="noStrike" kern="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 </a:t>
            </a:r>
            <a:r>
              <a:rPr kumimoji="0" lang="en-GB" sz="1200" b="1" i="0" u="none" strike="noStrike" kern="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the ‘</a:t>
            </a:r>
            <a:r>
              <a:rPr kumimoji="0" lang="en-GB" sz="1200" b="1" i="0" u="none" strike="noStrike" kern="0" cap="none" spc="0" normalizeH="0" baseline="0" noProof="0" dirty="0">
                <a:ln>
                  <a:noFill/>
                </a:ln>
                <a:solidFill>
                  <a:srgbClr val="0055A4"/>
                </a:solidFill>
                <a:effectLst/>
                <a:uLnTx/>
                <a:uFillTx/>
                <a:latin typeface="Segoe UI Black" panose="020B0A02040204020203" pitchFamily="34" charset="0"/>
                <a:ea typeface="Segoe UI Black" panose="020B0A02040204020203" pitchFamily="34" charset="0"/>
                <a:cs typeface="+mn-cs"/>
              </a:rPr>
              <a:t>Whole Person</a:t>
            </a:r>
            <a:r>
              <a:rPr kumimoji="0" lang="en-GB" sz="1200" b="1" i="0" u="none" strike="noStrike" kern="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a:t>
            </a:r>
            <a:endParaRPr kumimoji="0" lang="en-GB" sz="1200" b="0" i="0" u="none" strike="noStrike" kern="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55A4"/>
              </a:solidFill>
              <a:effectLst/>
              <a:uLnTx/>
              <a:uFillTx/>
              <a:latin typeface="Segoe UI Black" panose="020B0A02040204020203" pitchFamily="34" charset="0"/>
              <a:ea typeface="Segoe UI Black" panose="020B0A02040204020203" pitchFamily="34" charset="0"/>
              <a:cs typeface="+mj-cs"/>
            </a:endParaRPr>
          </a:p>
          <a:p>
            <a:endParaRPr lang="en-US" dirty="0"/>
          </a:p>
        </p:txBody>
      </p:sp>
      <p:sp>
        <p:nvSpPr>
          <p:cNvPr id="4" name="Slide Number Placeholder 3"/>
          <p:cNvSpPr>
            <a:spLocks noGrp="1"/>
          </p:cNvSpPr>
          <p:nvPr>
            <p:ph type="sldNum" sz="quarter" idx="5"/>
          </p:nvPr>
        </p:nvSpPr>
        <p:spPr/>
        <p:txBody>
          <a:bodyPr/>
          <a:lstStyle/>
          <a:p>
            <a:fld id="{DDBFD7C2-314E-4650-A92A-9CB87E013646}" type="slidenum">
              <a:rPr lang="en-GB" smtClean="0"/>
              <a:t>6</a:t>
            </a:fld>
            <a:endParaRPr lang="en-GB"/>
          </a:p>
        </p:txBody>
      </p:sp>
    </p:spTree>
    <p:extLst>
      <p:ext uri="{BB962C8B-B14F-4D97-AF65-F5344CB8AC3E}">
        <p14:creationId xmlns:p14="http://schemas.microsoft.com/office/powerpoint/2010/main" val="233531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Our learning Ethos is: </a:t>
            </a:r>
            <a:endParaRPr kumimoji="0" lang="en-GB" sz="1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2800" b="1" i="0" u="none" strike="noStrike" kern="120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Holistic</a:t>
            </a:r>
            <a:r>
              <a:rPr kumimoji="0" lang="en-GB" sz="800" b="1"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a:t>
            </a:r>
            <a:r>
              <a:rPr kumimoji="0" lang="en-GB" sz="1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equips the </a:t>
            </a:r>
            <a:r>
              <a:rPr kumimoji="0" lang="en-GB" sz="1200" b="0" i="0" u="none" strike="noStrike" kern="120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whole person </a:t>
            </a:r>
            <a:r>
              <a:rPr kumimoji="0" lang="en-GB" sz="1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through the integration of </a:t>
            </a:r>
            <a:r>
              <a:rPr kumimoji="0" lang="en-GB" sz="1200" b="1" i="0" u="none" strike="noStrike" kern="120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H</a:t>
            </a:r>
            <a:r>
              <a:rPr kumimoji="0" lang="en-GB" sz="1200" b="0" i="0" u="none" strike="noStrike" kern="120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ead </a:t>
            </a:r>
            <a:r>
              <a:rPr kumimoji="0" lang="en-GB" sz="1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x </a:t>
            </a:r>
            <a:r>
              <a:rPr kumimoji="0" lang="en-GB" sz="1200" b="1" i="0" u="none" strike="noStrike" kern="120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H</a:t>
            </a:r>
            <a:r>
              <a:rPr kumimoji="0" lang="en-GB" sz="1200" b="0" i="0" u="none" strike="noStrike" kern="120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eart</a:t>
            </a:r>
            <a:r>
              <a:rPr kumimoji="0" lang="en-GB" sz="1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x </a:t>
            </a:r>
            <a:r>
              <a:rPr kumimoji="0" lang="en-GB" sz="1200" b="1" i="0" u="none" strike="noStrike" kern="120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H</a:t>
            </a:r>
            <a:r>
              <a:rPr kumimoji="0" lang="en-GB" sz="1200" b="0" i="0" u="none" strike="noStrike" kern="120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ands</a:t>
            </a:r>
            <a:r>
              <a:rPr kumimoji="0" lang="en-GB" sz="1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a:t>
            </a:r>
            <a:r>
              <a:rPr kumimoji="0" lang="en-GB" sz="4000" b="1" i="0" u="none" strike="noStrike" kern="1200" cap="none" spc="0" normalizeH="0" baseline="0" noProof="0" dirty="0">
                <a:ln>
                  <a:noFill/>
                </a:ln>
                <a:solidFill>
                  <a:srgbClr val="DB1D34"/>
                </a:solidFill>
                <a:effectLst/>
                <a:uLnTx/>
                <a:uFillTx/>
                <a:latin typeface="Segoe UI Black" panose="020B0A02040204020203" pitchFamily="34" charset="0"/>
                <a:ea typeface="Segoe UI Black" panose="020B0A02040204020203" pitchFamily="34" charset="0"/>
                <a:cs typeface="+mn-cs"/>
              </a:rPr>
              <a:t>H</a:t>
            </a:r>
            <a:r>
              <a:rPr kumimoji="0" lang="en-GB" sz="4000" b="1" i="0" u="none" strike="noStrike" kern="1200" cap="none" spc="0" normalizeH="0" baseline="30000" noProof="0" dirty="0">
                <a:ln>
                  <a:noFill/>
                </a:ln>
                <a:solidFill>
                  <a:srgbClr val="DB1D34"/>
                </a:solidFill>
                <a:effectLst/>
                <a:uLnTx/>
                <a:uFillTx/>
                <a:latin typeface="Segoe UI Black" panose="020B0A02040204020203" pitchFamily="34" charset="0"/>
                <a:ea typeface="Segoe UI Black" panose="020B0A02040204020203" pitchFamily="34" charset="0"/>
                <a:cs typeface="+mn-cs"/>
              </a:rPr>
              <a:t>3</a:t>
            </a:r>
          </a:p>
          <a:p>
            <a:pPr algn="l"/>
            <a:endParaRPr lang="en-US" dirty="0"/>
          </a:p>
        </p:txBody>
      </p:sp>
      <p:sp>
        <p:nvSpPr>
          <p:cNvPr id="4" name="Slide Number Placeholder 3"/>
          <p:cNvSpPr>
            <a:spLocks noGrp="1"/>
          </p:cNvSpPr>
          <p:nvPr>
            <p:ph type="sldNum" sz="quarter" idx="5"/>
          </p:nvPr>
        </p:nvSpPr>
        <p:spPr/>
        <p:txBody>
          <a:bodyPr/>
          <a:lstStyle/>
          <a:p>
            <a:fld id="{DDBFD7C2-314E-4650-A92A-9CB87E013646}" type="slidenum">
              <a:rPr lang="en-GB" smtClean="0"/>
              <a:t>7</a:t>
            </a:fld>
            <a:endParaRPr lang="en-GB"/>
          </a:p>
        </p:txBody>
      </p:sp>
    </p:spTree>
    <p:extLst>
      <p:ext uri="{BB962C8B-B14F-4D97-AF65-F5344CB8AC3E}">
        <p14:creationId xmlns:p14="http://schemas.microsoft.com/office/powerpoint/2010/main" val="2560365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a:t>
            </a:r>
            <a:r>
              <a:rPr lang="en-GB" i="1" dirty="0"/>
              <a:t>different</a:t>
            </a:r>
            <a:r>
              <a:rPr lang="en-GB" i="1" baseline="0" dirty="0"/>
              <a:t> understandings </a:t>
            </a:r>
            <a:r>
              <a:rPr lang="en-GB" baseline="0" dirty="0"/>
              <a:t>of what it means to be “Holistic”…</a:t>
            </a:r>
          </a:p>
          <a:p>
            <a:r>
              <a:rPr lang="en-GB" b="1" baseline="0" dirty="0"/>
              <a:t>1. HEAD </a:t>
            </a:r>
            <a:r>
              <a:rPr lang="en-GB" baseline="0" dirty="0"/>
              <a:t>– Generally what we go to college for… to be stretched ‘academically’.</a:t>
            </a:r>
          </a:p>
          <a:p>
            <a:r>
              <a:rPr lang="en-GB" baseline="0" dirty="0"/>
              <a:t>Acquisition of knowledge and skills. Know more, do more.</a:t>
            </a:r>
          </a:p>
          <a:p>
            <a:r>
              <a:rPr lang="en-GB" b="1" baseline="0" dirty="0"/>
              <a:t>[Personal experience – Academic Accreditation, OPEN UNIVERSITY</a:t>
            </a:r>
            <a:endParaRPr lang="en-GB" b="0" baseline="0" dirty="0"/>
          </a:p>
          <a:p>
            <a:r>
              <a:rPr lang="en-GB" b="1" baseline="0" dirty="0"/>
              <a:t>People rarely fail in mission for lack of knowledge or by not doing enough. </a:t>
            </a:r>
            <a:endParaRPr lang="en-GB" baseline="0" dirty="0"/>
          </a:p>
          <a:p>
            <a:r>
              <a:rPr lang="en-GB" baseline="0" dirty="0"/>
              <a:t>Character Issues, Inability to Relate.</a:t>
            </a:r>
          </a:p>
          <a:p>
            <a:endParaRPr lang="en-GB" baseline="0" dirty="0"/>
          </a:p>
          <a:p>
            <a:r>
              <a:rPr lang="en-GB" b="1" baseline="0" dirty="0"/>
              <a:t>2. HEART</a:t>
            </a:r>
            <a:r>
              <a:rPr lang="en-GB" baseline="0" dirty="0"/>
              <a:t> – As we learn, things don’t only connect cognitively… but emotionally.</a:t>
            </a:r>
          </a:p>
          <a:p>
            <a:r>
              <a:rPr lang="en-GB" baseline="0" dirty="0"/>
              <a:t>We react as we learn – some things easy to receive – some things are more difficult.</a:t>
            </a:r>
          </a:p>
          <a:p>
            <a:r>
              <a:rPr lang="en-GB" baseline="0" dirty="0"/>
              <a:t>We recognise that learning can, should and does challenge our values, attitudes and motivations.</a:t>
            </a:r>
          </a:p>
          <a:p>
            <a:r>
              <a:rPr lang="en-GB" b="1" baseline="0" dirty="0"/>
              <a:t>[Assumptions/presuppositions underlying thinking…]</a:t>
            </a:r>
          </a:p>
          <a:p>
            <a:r>
              <a:rPr lang="en-GB" baseline="0" dirty="0"/>
              <a:t>Can be uncomfortable – but can, if we are open, lead to development of Christian Character.  </a:t>
            </a:r>
          </a:p>
          <a:p>
            <a:endParaRPr lang="en-GB" dirty="0"/>
          </a:p>
          <a:p>
            <a:r>
              <a:rPr lang="en-GB" b="1" dirty="0"/>
              <a:t>3. HANDS </a:t>
            </a:r>
            <a:r>
              <a:rPr lang="en-GB" dirty="0"/>
              <a:t>– Learning always</a:t>
            </a:r>
            <a:r>
              <a:rPr lang="en-GB" baseline="0" dirty="0"/>
              <a:t> socially situated.</a:t>
            </a:r>
          </a:p>
          <a:p>
            <a:r>
              <a:rPr lang="en-GB" baseline="0" dirty="0"/>
              <a:t>Builds on the understanding that we can really only know ourselves as we know and relate to others.</a:t>
            </a:r>
          </a:p>
          <a:p>
            <a:r>
              <a:rPr lang="en-GB" b="1" dirty="0"/>
              <a:t>[Personal Experience –</a:t>
            </a:r>
            <a:r>
              <a:rPr lang="en-GB" b="1" baseline="0" dirty="0"/>
              <a:t> </a:t>
            </a:r>
            <a:r>
              <a:rPr lang="en-GB" b="1" i="0" dirty="0"/>
              <a:t>Nepali Lessons</a:t>
            </a:r>
            <a:r>
              <a:rPr lang="en-GB" b="1" dirty="0"/>
              <a:t>]</a:t>
            </a:r>
          </a:p>
          <a:p>
            <a:r>
              <a:rPr lang="en-GB" dirty="0"/>
              <a:t>Desire to form/develop/nurture All</a:t>
            </a:r>
            <a:r>
              <a:rPr lang="en-GB" baseline="0" dirty="0"/>
              <a:t> Nations as a</a:t>
            </a:r>
            <a:r>
              <a:rPr lang="en-GB" dirty="0"/>
              <a:t> Learning Community.</a:t>
            </a:r>
          </a:p>
          <a:p>
            <a:endParaRPr lang="en-GB" dirty="0"/>
          </a:p>
          <a:p>
            <a:r>
              <a:rPr lang="en-GB" b="1" dirty="0"/>
              <a:t>1 Peter 1.13ff</a:t>
            </a:r>
            <a:r>
              <a:rPr lang="en-GB" b="1" baseline="0" dirty="0"/>
              <a:t> </a:t>
            </a:r>
            <a:r>
              <a:rPr lang="en-GB" b="1" dirty="0"/>
              <a:t>– Prepare your minds for action…within a</a:t>
            </a:r>
            <a:r>
              <a:rPr lang="en-GB" b="1" baseline="0" dirty="0"/>
              <a:t> community context…; Formative</a:t>
            </a:r>
          </a:p>
          <a:p>
            <a:endParaRPr lang="en-GB" dirty="0"/>
          </a:p>
          <a:p>
            <a:r>
              <a:rPr lang="en-GB" b="1" dirty="0"/>
              <a:t>H to the power of 3. Stretched in 3 Dimensions –</a:t>
            </a:r>
            <a:r>
              <a:rPr lang="en-GB" b="1" baseline="0" dirty="0"/>
              <a:t> Simultaneously!</a:t>
            </a:r>
          </a:p>
          <a:p>
            <a:r>
              <a:rPr lang="en-GB" b="1" baseline="0" dirty="0"/>
              <a:t>Tiring – but Inspiring! Challenging – but Strengthening! Stretching – but Rounding.</a:t>
            </a:r>
          </a:p>
          <a:p>
            <a:r>
              <a:rPr lang="en-GB" dirty="0"/>
              <a:t>Learning Ethos intentionally</a:t>
            </a:r>
            <a:r>
              <a:rPr lang="en-GB" baseline="0" dirty="0"/>
              <a:t> </a:t>
            </a:r>
            <a:r>
              <a:rPr lang="en-GB" dirty="0"/>
              <a:t>fashioned to provide the best possible preparation for</a:t>
            </a:r>
            <a:r>
              <a:rPr lang="en-GB" baseline="0" dirty="0"/>
              <a:t> our involvement in mission.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F076ED-2294-4EAA-98EC-E5136475E4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929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008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301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solidFill>
                  <a:prstClr val="white">
                    <a:tint val="75000"/>
                    <a:alpha val="60000"/>
                  </a:prstClr>
                </a:solidFill>
              </a:rPr>
              <a:pPr/>
              <a:t>9/4/24</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6392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9/4/24</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45264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3C9EEB9-1471-46E5-BF85-7CB685B0A6D1}" type="datetimeFigureOut">
              <a:rPr lang="en-GB" smtClean="0"/>
              <a:t>04/09/2024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D65B27-D125-41E9-B275-BF33B4BC67C4}" type="slidenum">
              <a:rPr lang="en-GB" smtClean="0"/>
              <a:t>‹#›</a:t>
            </a:fld>
            <a:endParaRPr lang="en-GB"/>
          </a:p>
        </p:txBody>
      </p:sp>
    </p:spTree>
    <p:extLst>
      <p:ext uri="{BB962C8B-B14F-4D97-AF65-F5344CB8AC3E}">
        <p14:creationId xmlns:p14="http://schemas.microsoft.com/office/powerpoint/2010/main" val="32360295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C9EEB9-1471-46E5-BF85-7CB685B0A6D1}" type="datetimeFigureOut">
              <a:rPr lang="en-GB" smtClean="0"/>
              <a:t>04/09/2024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D65B27-D125-41E9-B275-BF33B4BC67C4}" type="slidenum">
              <a:rPr lang="en-GB" smtClean="0"/>
              <a:t>‹#›</a:t>
            </a:fld>
            <a:endParaRPr lang="en-GB"/>
          </a:p>
        </p:txBody>
      </p:sp>
    </p:spTree>
    <p:extLst>
      <p:ext uri="{BB962C8B-B14F-4D97-AF65-F5344CB8AC3E}">
        <p14:creationId xmlns:p14="http://schemas.microsoft.com/office/powerpoint/2010/main" val="34588210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C9EEB9-1471-46E5-BF85-7CB685B0A6D1}" type="datetimeFigureOut">
              <a:rPr lang="en-GB" smtClean="0"/>
              <a:t>04/09/2024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D65B27-D125-41E9-B275-BF33B4BC67C4}" type="slidenum">
              <a:rPr lang="en-GB" smtClean="0"/>
              <a:t>‹#›</a:t>
            </a:fld>
            <a:endParaRPr lang="en-GB"/>
          </a:p>
        </p:txBody>
      </p:sp>
    </p:spTree>
    <p:extLst>
      <p:ext uri="{BB962C8B-B14F-4D97-AF65-F5344CB8AC3E}">
        <p14:creationId xmlns:p14="http://schemas.microsoft.com/office/powerpoint/2010/main" val="20514320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3C9EEB9-1471-46E5-BF85-7CB685B0A6D1}" type="datetimeFigureOut">
              <a:rPr lang="en-GB" smtClean="0"/>
              <a:t>04/09/2024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4D65B27-D125-41E9-B275-BF33B4BC67C4}" type="slidenum">
              <a:rPr lang="en-GB" smtClean="0"/>
              <a:t>‹#›</a:t>
            </a:fld>
            <a:endParaRPr lang="en-GB"/>
          </a:p>
        </p:txBody>
      </p:sp>
    </p:spTree>
    <p:extLst>
      <p:ext uri="{BB962C8B-B14F-4D97-AF65-F5344CB8AC3E}">
        <p14:creationId xmlns:p14="http://schemas.microsoft.com/office/powerpoint/2010/main" val="18116268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3C9EEB9-1471-46E5-BF85-7CB685B0A6D1}" type="datetimeFigureOut">
              <a:rPr lang="en-GB" smtClean="0"/>
              <a:t>04/09/2024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4D65B27-D125-41E9-B275-BF33B4BC67C4}" type="slidenum">
              <a:rPr lang="en-GB" smtClean="0"/>
              <a:t>‹#›</a:t>
            </a:fld>
            <a:endParaRPr lang="en-GB"/>
          </a:p>
        </p:txBody>
      </p:sp>
    </p:spTree>
    <p:extLst>
      <p:ext uri="{BB962C8B-B14F-4D97-AF65-F5344CB8AC3E}">
        <p14:creationId xmlns:p14="http://schemas.microsoft.com/office/powerpoint/2010/main" val="15444866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3C9EEB9-1471-46E5-BF85-7CB685B0A6D1}" type="datetimeFigureOut">
              <a:rPr lang="en-GB" smtClean="0"/>
              <a:t>04/09/2024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4D65B27-D125-41E9-B275-BF33B4BC67C4}" type="slidenum">
              <a:rPr lang="en-GB" smtClean="0"/>
              <a:t>‹#›</a:t>
            </a:fld>
            <a:endParaRPr lang="en-GB"/>
          </a:p>
        </p:txBody>
      </p:sp>
    </p:spTree>
    <p:extLst>
      <p:ext uri="{BB962C8B-B14F-4D97-AF65-F5344CB8AC3E}">
        <p14:creationId xmlns:p14="http://schemas.microsoft.com/office/powerpoint/2010/main" val="32845735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C9EEB9-1471-46E5-BF85-7CB685B0A6D1}" type="datetimeFigureOut">
              <a:rPr lang="en-GB" smtClean="0"/>
              <a:t>04/09/2024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4D65B27-D125-41E9-B275-BF33B4BC67C4}" type="slidenum">
              <a:rPr lang="en-GB" smtClean="0"/>
              <a:t>‹#›</a:t>
            </a:fld>
            <a:endParaRPr lang="en-GB"/>
          </a:p>
        </p:txBody>
      </p:sp>
    </p:spTree>
    <p:extLst>
      <p:ext uri="{BB962C8B-B14F-4D97-AF65-F5344CB8AC3E}">
        <p14:creationId xmlns:p14="http://schemas.microsoft.com/office/powerpoint/2010/main" val="37359932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C9EEB9-1471-46E5-BF85-7CB685B0A6D1}" type="datetimeFigureOut">
              <a:rPr lang="en-GB" smtClean="0"/>
              <a:t>04/09/2024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4D65B27-D125-41E9-B275-BF33B4BC67C4}" type="slidenum">
              <a:rPr lang="en-GB" smtClean="0"/>
              <a:t>‹#›</a:t>
            </a:fld>
            <a:endParaRPr lang="en-GB"/>
          </a:p>
        </p:txBody>
      </p:sp>
    </p:spTree>
    <p:extLst>
      <p:ext uri="{BB962C8B-B14F-4D97-AF65-F5344CB8AC3E}">
        <p14:creationId xmlns:p14="http://schemas.microsoft.com/office/powerpoint/2010/main" val="6071219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C9EEB9-1471-46E5-BF85-7CB685B0A6D1}" type="datetimeFigureOut">
              <a:rPr lang="en-GB" smtClean="0"/>
              <a:t>04/09/2024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4D65B27-D125-41E9-B275-BF33B4BC67C4}" type="slidenum">
              <a:rPr lang="en-GB" smtClean="0"/>
              <a:t>‹#›</a:t>
            </a:fld>
            <a:endParaRPr lang="en-GB"/>
          </a:p>
        </p:txBody>
      </p:sp>
    </p:spTree>
    <p:extLst>
      <p:ext uri="{BB962C8B-B14F-4D97-AF65-F5344CB8AC3E}">
        <p14:creationId xmlns:p14="http://schemas.microsoft.com/office/powerpoint/2010/main" val="6044145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C9EEB9-1471-46E5-BF85-7CB685B0A6D1}" type="datetimeFigureOut">
              <a:rPr lang="en-GB" smtClean="0"/>
              <a:t>04/09/2024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D65B27-D125-41E9-B275-BF33B4BC67C4}" type="slidenum">
              <a:rPr lang="en-GB" smtClean="0"/>
              <a:t>‹#›</a:t>
            </a:fld>
            <a:endParaRPr lang="en-GB"/>
          </a:p>
        </p:txBody>
      </p:sp>
    </p:spTree>
    <p:extLst>
      <p:ext uri="{BB962C8B-B14F-4D97-AF65-F5344CB8AC3E}">
        <p14:creationId xmlns:p14="http://schemas.microsoft.com/office/powerpoint/2010/main" val="3893796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9/4/24</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012827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C9EEB9-1471-46E5-BF85-7CB685B0A6D1}" type="datetimeFigureOut">
              <a:rPr lang="en-GB" smtClean="0"/>
              <a:t>04/09/2024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D65B27-D125-41E9-B275-BF33B4BC67C4}" type="slidenum">
              <a:rPr lang="en-GB" smtClean="0"/>
              <a:t>‹#›</a:t>
            </a:fld>
            <a:endParaRPr lang="en-GB"/>
          </a:p>
        </p:txBody>
      </p:sp>
    </p:spTree>
    <p:extLst>
      <p:ext uri="{BB962C8B-B14F-4D97-AF65-F5344CB8AC3E}">
        <p14:creationId xmlns:p14="http://schemas.microsoft.com/office/powerpoint/2010/main" val="36832446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5BD272F-D78D-DB4E-83FF-6B288B0F1A23}" type="datetimeFigureOut">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9/4/24</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A8D5E98-1C2E-9B4E-9AB2-8ECD5736778D}" type="slidenum">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Tree>
    <p:extLst>
      <p:ext uri="{BB962C8B-B14F-4D97-AF65-F5344CB8AC3E}">
        <p14:creationId xmlns:p14="http://schemas.microsoft.com/office/powerpoint/2010/main" val="36938648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5BD272F-D78D-DB4E-83FF-6B288B0F1A23}" type="datetimeFigureOut">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9/4/24</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A8D5E98-1C2E-9B4E-9AB2-8ECD5736778D}" type="slidenum">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Tree>
    <p:extLst>
      <p:ext uri="{BB962C8B-B14F-4D97-AF65-F5344CB8AC3E}">
        <p14:creationId xmlns:p14="http://schemas.microsoft.com/office/powerpoint/2010/main" val="32420056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5BD272F-D78D-DB4E-83FF-6B288B0F1A23}" type="datetimeFigureOut">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9/4/24</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A8D5E98-1C2E-9B4E-9AB2-8ECD5736778D}" type="slidenum">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Tree>
    <p:extLst>
      <p:ext uri="{BB962C8B-B14F-4D97-AF65-F5344CB8AC3E}">
        <p14:creationId xmlns:p14="http://schemas.microsoft.com/office/powerpoint/2010/main" val="30000400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5BD272F-D78D-DB4E-83FF-6B288B0F1A23}" type="datetimeFigureOut">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9/4/24</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A8D5E98-1C2E-9B4E-9AB2-8ECD5736778D}" type="slidenum">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Tree>
    <p:extLst>
      <p:ext uri="{BB962C8B-B14F-4D97-AF65-F5344CB8AC3E}">
        <p14:creationId xmlns:p14="http://schemas.microsoft.com/office/powerpoint/2010/main" val="25027178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5BD272F-D78D-DB4E-83FF-6B288B0F1A23}" type="datetimeFigureOut">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9/4/24</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A8D5E98-1C2E-9B4E-9AB2-8ECD5736778D}" type="slidenum">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Tree>
    <p:extLst>
      <p:ext uri="{BB962C8B-B14F-4D97-AF65-F5344CB8AC3E}">
        <p14:creationId xmlns:p14="http://schemas.microsoft.com/office/powerpoint/2010/main" val="16228106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5BD272F-D78D-DB4E-83FF-6B288B0F1A23}" type="datetimeFigureOut">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9/4/24</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A8D5E98-1C2E-9B4E-9AB2-8ECD5736778D}" type="slidenum">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Tree>
    <p:extLst>
      <p:ext uri="{BB962C8B-B14F-4D97-AF65-F5344CB8AC3E}">
        <p14:creationId xmlns:p14="http://schemas.microsoft.com/office/powerpoint/2010/main" val="8098260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5BD272F-D78D-DB4E-83FF-6B288B0F1A23}" type="datetimeFigureOut">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9/4/24</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A8D5E98-1C2E-9B4E-9AB2-8ECD5736778D}" type="slidenum">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Tree>
    <p:extLst>
      <p:ext uri="{BB962C8B-B14F-4D97-AF65-F5344CB8AC3E}">
        <p14:creationId xmlns:p14="http://schemas.microsoft.com/office/powerpoint/2010/main" val="1376652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5BD272F-D78D-DB4E-83FF-6B288B0F1A23}" type="datetimeFigureOut">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9/4/24</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A8D5E98-1C2E-9B4E-9AB2-8ECD5736778D}" type="slidenum">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Tree>
    <p:extLst>
      <p:ext uri="{BB962C8B-B14F-4D97-AF65-F5344CB8AC3E}">
        <p14:creationId xmlns:p14="http://schemas.microsoft.com/office/powerpoint/2010/main" val="29593728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5BD272F-D78D-DB4E-83FF-6B288B0F1A23}" type="datetimeFigureOut">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9/4/24</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A8D5E98-1C2E-9B4E-9AB2-8ECD5736778D}" type="slidenum">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Tree>
    <p:extLst>
      <p:ext uri="{BB962C8B-B14F-4D97-AF65-F5344CB8AC3E}">
        <p14:creationId xmlns:p14="http://schemas.microsoft.com/office/powerpoint/2010/main" val="814822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9/4/24</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defTabSz="457200"/>
            <a:r>
              <a:rPr lang="en-US" dirty="0">
                <a:solidFill>
                  <a:srgbClr val="ACD433"/>
                </a:solidFill>
              </a:rPr>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defTabSz="457200"/>
            <a:r>
              <a:rPr lang="en-US" dirty="0">
                <a:solidFill>
                  <a:srgbClr val="ACD433"/>
                </a:solidFill>
              </a:rPr>
              <a:t>”</a:t>
            </a:r>
          </a:p>
        </p:txBody>
      </p:sp>
    </p:spTree>
    <p:extLst>
      <p:ext uri="{BB962C8B-B14F-4D97-AF65-F5344CB8AC3E}">
        <p14:creationId xmlns:p14="http://schemas.microsoft.com/office/powerpoint/2010/main" val="24405791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5BD272F-D78D-DB4E-83FF-6B288B0F1A23}" type="datetimeFigureOut">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9/4/24</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A8D5E98-1C2E-9B4E-9AB2-8ECD5736778D}" type="slidenum">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Tree>
    <p:extLst>
      <p:ext uri="{BB962C8B-B14F-4D97-AF65-F5344CB8AC3E}">
        <p14:creationId xmlns:p14="http://schemas.microsoft.com/office/powerpoint/2010/main" val="14978318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5BD272F-D78D-DB4E-83FF-6B288B0F1A23}" type="datetimeFigureOut">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9/4/24</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A8D5E98-1C2E-9B4E-9AB2-8ECD5736778D}" type="slidenum">
              <a:rPr kumimoji="0" lang="en-US" sz="900" b="0" i="0" u="none" strike="noStrike" kern="1200" cap="none" spc="0" normalizeH="0" baseline="0" noProof="0" smtClean="0">
                <a:ln>
                  <a:noFill/>
                </a:ln>
                <a:solidFill>
                  <a:prstClr val="black">
                    <a:tint val="75000"/>
                  </a:prstClr>
                </a:solidFill>
                <a:effectLst/>
                <a:uLnTx/>
                <a:uFillTx/>
                <a:latin typeface="Lucida Sans"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Lucida Sans" pitchFamily="34" charset="0"/>
              <a:ea typeface="+mn-ea"/>
              <a:cs typeface="+mn-cs"/>
            </a:endParaRPr>
          </a:p>
        </p:txBody>
      </p:sp>
    </p:spTree>
    <p:extLst>
      <p:ext uri="{BB962C8B-B14F-4D97-AF65-F5344CB8AC3E}">
        <p14:creationId xmlns:p14="http://schemas.microsoft.com/office/powerpoint/2010/main" val="16959122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914377">
              <a:defRPr/>
            </a:pPr>
            <a:fld id="{20A4322F-F84A-4358-A34B-B5455D67F96D}" type="datetimeFigureOut">
              <a:rPr lang="en-GB" smtClean="0">
                <a:solidFill>
                  <a:prstClr val="black">
                    <a:tint val="75000"/>
                  </a:prstClr>
                </a:solidFill>
              </a:rPr>
              <a:pPr defTabSz="914377">
                <a:defRPr/>
              </a:pPr>
              <a:t>04/09/2024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2DEA992C-1AED-4BE1-AF28-0F8C877FE671}" type="slidenum">
              <a:rPr lang="en-GB" smtClean="0">
                <a:solidFill>
                  <a:prstClr val="black">
                    <a:tint val="75000"/>
                  </a:prstClr>
                </a:solidFill>
              </a:rPr>
              <a:pPr defTabSz="914377">
                <a:defRPr/>
              </a:pPr>
              <a:t>‹#›</a:t>
            </a:fld>
            <a:endParaRPr lang="en-GB" dirty="0">
              <a:solidFill>
                <a:prstClr val="black">
                  <a:tint val="75000"/>
                </a:prstClr>
              </a:solidFill>
            </a:endParaRPr>
          </a:p>
        </p:txBody>
      </p:sp>
    </p:spTree>
    <p:extLst>
      <p:ext uri="{BB962C8B-B14F-4D97-AF65-F5344CB8AC3E}">
        <p14:creationId xmlns:p14="http://schemas.microsoft.com/office/powerpoint/2010/main" val="41739430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914377">
              <a:defRPr/>
            </a:pPr>
            <a:fld id="{20A4322F-F84A-4358-A34B-B5455D67F96D}" type="datetimeFigureOut">
              <a:rPr lang="en-GB" smtClean="0">
                <a:solidFill>
                  <a:prstClr val="black">
                    <a:tint val="75000"/>
                  </a:prstClr>
                </a:solidFill>
              </a:rPr>
              <a:pPr defTabSz="914377">
                <a:defRPr/>
              </a:pPr>
              <a:t>04/09/2024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2DEA992C-1AED-4BE1-AF28-0F8C877FE671}" type="slidenum">
              <a:rPr lang="en-GB" smtClean="0">
                <a:solidFill>
                  <a:prstClr val="black">
                    <a:tint val="75000"/>
                  </a:prstClr>
                </a:solidFill>
              </a:rPr>
              <a:pPr defTabSz="914377">
                <a:defRPr/>
              </a:pPr>
              <a:t>‹#›</a:t>
            </a:fld>
            <a:endParaRPr lang="en-GB" dirty="0">
              <a:solidFill>
                <a:prstClr val="black">
                  <a:tint val="75000"/>
                </a:prstClr>
              </a:solidFill>
            </a:endParaRPr>
          </a:p>
        </p:txBody>
      </p:sp>
    </p:spTree>
    <p:extLst>
      <p:ext uri="{BB962C8B-B14F-4D97-AF65-F5344CB8AC3E}">
        <p14:creationId xmlns:p14="http://schemas.microsoft.com/office/powerpoint/2010/main" val="41575799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fld id="{20A4322F-F84A-4358-A34B-B5455D67F96D}" type="datetimeFigureOut">
              <a:rPr lang="en-GB" smtClean="0">
                <a:solidFill>
                  <a:prstClr val="black">
                    <a:tint val="75000"/>
                  </a:prstClr>
                </a:solidFill>
              </a:rPr>
              <a:pPr defTabSz="914377">
                <a:defRPr/>
              </a:pPr>
              <a:t>04/09/2024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2DEA992C-1AED-4BE1-AF28-0F8C877FE671}" type="slidenum">
              <a:rPr lang="en-GB" smtClean="0">
                <a:solidFill>
                  <a:prstClr val="black">
                    <a:tint val="75000"/>
                  </a:prstClr>
                </a:solidFill>
              </a:rPr>
              <a:pPr defTabSz="914377">
                <a:defRPr/>
              </a:pPr>
              <a:t>‹#›</a:t>
            </a:fld>
            <a:endParaRPr lang="en-GB" dirty="0">
              <a:solidFill>
                <a:prstClr val="black">
                  <a:tint val="75000"/>
                </a:prstClr>
              </a:solidFill>
            </a:endParaRPr>
          </a:p>
        </p:txBody>
      </p:sp>
    </p:spTree>
    <p:extLst>
      <p:ext uri="{BB962C8B-B14F-4D97-AF65-F5344CB8AC3E}">
        <p14:creationId xmlns:p14="http://schemas.microsoft.com/office/powerpoint/2010/main" val="35946412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914377">
              <a:defRPr/>
            </a:pPr>
            <a:fld id="{20A4322F-F84A-4358-A34B-B5455D67F96D}" type="datetimeFigureOut">
              <a:rPr lang="en-GB" smtClean="0">
                <a:solidFill>
                  <a:prstClr val="black">
                    <a:tint val="75000"/>
                  </a:prstClr>
                </a:solidFill>
              </a:rPr>
              <a:pPr defTabSz="914377">
                <a:defRPr/>
              </a:pPr>
              <a:t>04/09/2024</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2DEA992C-1AED-4BE1-AF28-0F8C877FE671}" type="slidenum">
              <a:rPr lang="en-GB" smtClean="0">
                <a:solidFill>
                  <a:prstClr val="black">
                    <a:tint val="75000"/>
                  </a:prstClr>
                </a:solidFill>
              </a:rPr>
              <a:pPr defTabSz="914377">
                <a:defRPr/>
              </a:pPr>
              <a:t>‹#›</a:t>
            </a:fld>
            <a:endParaRPr lang="en-GB" dirty="0">
              <a:solidFill>
                <a:prstClr val="black">
                  <a:tint val="75000"/>
                </a:prstClr>
              </a:solidFill>
            </a:endParaRPr>
          </a:p>
        </p:txBody>
      </p:sp>
    </p:spTree>
    <p:extLst>
      <p:ext uri="{BB962C8B-B14F-4D97-AF65-F5344CB8AC3E}">
        <p14:creationId xmlns:p14="http://schemas.microsoft.com/office/powerpoint/2010/main" val="22550950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914377">
              <a:defRPr/>
            </a:pPr>
            <a:fld id="{20A4322F-F84A-4358-A34B-B5455D67F96D}" type="datetimeFigureOut">
              <a:rPr lang="en-GB" smtClean="0">
                <a:solidFill>
                  <a:prstClr val="black">
                    <a:tint val="75000"/>
                  </a:prstClr>
                </a:solidFill>
              </a:rPr>
              <a:pPr defTabSz="914377">
                <a:defRPr/>
              </a:pPr>
              <a:t>04/09/2024</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2DEA992C-1AED-4BE1-AF28-0F8C877FE671}" type="slidenum">
              <a:rPr lang="en-GB" smtClean="0">
                <a:solidFill>
                  <a:prstClr val="black">
                    <a:tint val="75000"/>
                  </a:prstClr>
                </a:solidFill>
              </a:rPr>
              <a:pPr defTabSz="914377">
                <a:defRPr/>
              </a:pPr>
              <a:t>‹#›</a:t>
            </a:fld>
            <a:endParaRPr lang="en-GB" dirty="0">
              <a:solidFill>
                <a:prstClr val="black">
                  <a:tint val="75000"/>
                </a:prstClr>
              </a:solidFill>
            </a:endParaRPr>
          </a:p>
        </p:txBody>
      </p:sp>
    </p:spTree>
    <p:extLst>
      <p:ext uri="{BB962C8B-B14F-4D97-AF65-F5344CB8AC3E}">
        <p14:creationId xmlns:p14="http://schemas.microsoft.com/office/powerpoint/2010/main" val="6882118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914377">
              <a:defRPr/>
            </a:pPr>
            <a:fld id="{20A4322F-F84A-4358-A34B-B5455D67F96D}" type="datetimeFigureOut">
              <a:rPr lang="en-GB" smtClean="0">
                <a:solidFill>
                  <a:prstClr val="black">
                    <a:tint val="75000"/>
                  </a:prstClr>
                </a:solidFill>
              </a:rPr>
              <a:pPr defTabSz="914377">
                <a:defRPr/>
              </a:pPr>
              <a:t>04/09/2024</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2DEA992C-1AED-4BE1-AF28-0F8C877FE671}" type="slidenum">
              <a:rPr lang="en-GB" smtClean="0">
                <a:solidFill>
                  <a:prstClr val="black">
                    <a:tint val="75000"/>
                  </a:prstClr>
                </a:solidFill>
              </a:rPr>
              <a:pPr defTabSz="914377">
                <a:defRPr/>
              </a:pPr>
              <a:t>‹#›</a:t>
            </a:fld>
            <a:endParaRPr lang="en-GB" dirty="0">
              <a:solidFill>
                <a:prstClr val="black">
                  <a:tint val="75000"/>
                </a:prstClr>
              </a:solidFill>
            </a:endParaRPr>
          </a:p>
        </p:txBody>
      </p:sp>
    </p:spTree>
    <p:extLst>
      <p:ext uri="{BB962C8B-B14F-4D97-AF65-F5344CB8AC3E}">
        <p14:creationId xmlns:p14="http://schemas.microsoft.com/office/powerpoint/2010/main" val="11083275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20A4322F-F84A-4358-A34B-B5455D67F96D}" type="datetimeFigureOut">
              <a:rPr lang="en-GB" smtClean="0">
                <a:solidFill>
                  <a:prstClr val="black">
                    <a:tint val="75000"/>
                  </a:prstClr>
                </a:solidFill>
              </a:rPr>
              <a:pPr defTabSz="914377">
                <a:defRPr/>
              </a:pPr>
              <a:t>04/09/2024</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2DEA992C-1AED-4BE1-AF28-0F8C877FE671}" type="slidenum">
              <a:rPr lang="en-GB" smtClean="0">
                <a:solidFill>
                  <a:prstClr val="black">
                    <a:tint val="75000"/>
                  </a:prstClr>
                </a:solidFill>
              </a:rPr>
              <a:pPr defTabSz="914377">
                <a:defRPr/>
              </a:pPr>
              <a:t>‹#›</a:t>
            </a:fld>
            <a:endParaRPr lang="en-GB" dirty="0">
              <a:solidFill>
                <a:prstClr val="black">
                  <a:tint val="75000"/>
                </a:prstClr>
              </a:solidFill>
            </a:endParaRPr>
          </a:p>
        </p:txBody>
      </p:sp>
    </p:spTree>
    <p:extLst>
      <p:ext uri="{BB962C8B-B14F-4D97-AF65-F5344CB8AC3E}">
        <p14:creationId xmlns:p14="http://schemas.microsoft.com/office/powerpoint/2010/main" val="7539168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20A4322F-F84A-4358-A34B-B5455D67F96D}" type="datetimeFigureOut">
              <a:rPr lang="en-GB" smtClean="0">
                <a:solidFill>
                  <a:prstClr val="black">
                    <a:tint val="75000"/>
                  </a:prstClr>
                </a:solidFill>
              </a:rPr>
              <a:pPr defTabSz="914377">
                <a:defRPr/>
              </a:pPr>
              <a:t>04/09/2024</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2DEA992C-1AED-4BE1-AF28-0F8C877FE671}" type="slidenum">
              <a:rPr lang="en-GB" smtClean="0">
                <a:solidFill>
                  <a:prstClr val="black">
                    <a:tint val="75000"/>
                  </a:prstClr>
                </a:solidFill>
              </a:rPr>
              <a:pPr defTabSz="914377">
                <a:defRPr/>
              </a:pPr>
              <a:t>‹#›</a:t>
            </a:fld>
            <a:endParaRPr lang="en-GB" dirty="0">
              <a:solidFill>
                <a:prstClr val="black">
                  <a:tint val="75000"/>
                </a:prstClr>
              </a:solidFill>
            </a:endParaRPr>
          </a:p>
        </p:txBody>
      </p:sp>
    </p:spTree>
    <p:extLst>
      <p:ext uri="{BB962C8B-B14F-4D97-AF65-F5344CB8AC3E}">
        <p14:creationId xmlns:p14="http://schemas.microsoft.com/office/powerpoint/2010/main" val="2709431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9/4/24</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761940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20A4322F-F84A-4358-A34B-B5455D67F96D}" type="datetimeFigureOut">
              <a:rPr lang="en-GB" smtClean="0">
                <a:solidFill>
                  <a:prstClr val="black">
                    <a:tint val="75000"/>
                  </a:prstClr>
                </a:solidFill>
              </a:rPr>
              <a:pPr defTabSz="914377">
                <a:defRPr/>
              </a:pPr>
              <a:t>04/09/2024</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2DEA992C-1AED-4BE1-AF28-0F8C877FE671}" type="slidenum">
              <a:rPr lang="en-GB" smtClean="0">
                <a:solidFill>
                  <a:prstClr val="black">
                    <a:tint val="75000"/>
                  </a:prstClr>
                </a:solidFill>
              </a:rPr>
              <a:pPr defTabSz="914377">
                <a:defRPr/>
              </a:pPr>
              <a:t>‹#›</a:t>
            </a:fld>
            <a:endParaRPr lang="en-GB" dirty="0">
              <a:solidFill>
                <a:prstClr val="black">
                  <a:tint val="75000"/>
                </a:prstClr>
              </a:solidFill>
            </a:endParaRPr>
          </a:p>
        </p:txBody>
      </p:sp>
    </p:spTree>
    <p:extLst>
      <p:ext uri="{BB962C8B-B14F-4D97-AF65-F5344CB8AC3E}">
        <p14:creationId xmlns:p14="http://schemas.microsoft.com/office/powerpoint/2010/main" val="16398240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914377">
              <a:defRPr/>
            </a:pPr>
            <a:fld id="{20A4322F-F84A-4358-A34B-B5455D67F96D}" type="datetimeFigureOut">
              <a:rPr lang="en-GB" smtClean="0">
                <a:solidFill>
                  <a:prstClr val="black">
                    <a:tint val="75000"/>
                  </a:prstClr>
                </a:solidFill>
              </a:rPr>
              <a:pPr defTabSz="914377">
                <a:defRPr/>
              </a:pPr>
              <a:t>04/09/2024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2DEA992C-1AED-4BE1-AF28-0F8C877FE671}" type="slidenum">
              <a:rPr lang="en-GB" smtClean="0">
                <a:solidFill>
                  <a:prstClr val="black">
                    <a:tint val="75000"/>
                  </a:prstClr>
                </a:solidFill>
              </a:rPr>
              <a:pPr defTabSz="914377">
                <a:defRPr/>
              </a:pPr>
              <a:t>‹#›</a:t>
            </a:fld>
            <a:endParaRPr lang="en-GB" dirty="0">
              <a:solidFill>
                <a:prstClr val="black">
                  <a:tint val="75000"/>
                </a:prstClr>
              </a:solidFill>
            </a:endParaRPr>
          </a:p>
        </p:txBody>
      </p:sp>
    </p:spTree>
    <p:extLst>
      <p:ext uri="{BB962C8B-B14F-4D97-AF65-F5344CB8AC3E}">
        <p14:creationId xmlns:p14="http://schemas.microsoft.com/office/powerpoint/2010/main" val="15499127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914377">
              <a:defRPr/>
            </a:pPr>
            <a:fld id="{20A4322F-F84A-4358-A34B-B5455D67F96D}" type="datetimeFigureOut">
              <a:rPr lang="en-GB" smtClean="0">
                <a:solidFill>
                  <a:prstClr val="black">
                    <a:tint val="75000"/>
                  </a:prstClr>
                </a:solidFill>
              </a:rPr>
              <a:pPr defTabSz="914377">
                <a:defRPr/>
              </a:pPr>
              <a:t>04/09/2024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2DEA992C-1AED-4BE1-AF28-0F8C877FE671}" type="slidenum">
              <a:rPr lang="en-GB" smtClean="0">
                <a:solidFill>
                  <a:prstClr val="black">
                    <a:tint val="75000"/>
                  </a:prstClr>
                </a:solidFill>
              </a:rPr>
              <a:pPr defTabSz="914377">
                <a:defRPr/>
              </a:pPr>
              <a:t>‹#›</a:t>
            </a:fld>
            <a:endParaRPr lang="en-GB" dirty="0">
              <a:solidFill>
                <a:prstClr val="black">
                  <a:tint val="75000"/>
                </a:prstClr>
              </a:solidFill>
            </a:endParaRPr>
          </a:p>
        </p:txBody>
      </p:sp>
    </p:spTree>
    <p:extLst>
      <p:ext uri="{BB962C8B-B14F-4D97-AF65-F5344CB8AC3E}">
        <p14:creationId xmlns:p14="http://schemas.microsoft.com/office/powerpoint/2010/main" val="31468908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249271" y="268289"/>
            <a:ext cx="755904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8" name="Rectangle 7"/>
          <p:cNvSpPr/>
          <p:nvPr/>
        </p:nvSpPr>
        <p:spPr>
          <a:xfrm>
            <a:off x="358587" y="268288"/>
            <a:ext cx="24384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ctrTitle"/>
          </p:nvPr>
        </p:nvSpPr>
        <p:spPr>
          <a:xfrm>
            <a:off x="4267200" y="4208930"/>
            <a:ext cx="7278624" cy="1048684"/>
          </a:xfrm>
        </p:spPr>
        <p:txBody>
          <a:bodyPr vert="horz" lIns="91440" tIns="45720" rIns="91440" bIns="45720" rtlCol="0" anchor="b" anchorCtr="0">
            <a:normAutofit/>
          </a:bodyPr>
          <a:lstStyle>
            <a:lvl1pPr algn="l" defTabSz="1219170" rtl="0" eaLnBrk="1" latinLnBrk="0" hangingPunct="1">
              <a:spcBef>
                <a:spcPct val="0"/>
              </a:spcBef>
              <a:buNone/>
              <a:defRPr sz="6133" kern="1200">
                <a:solidFill>
                  <a:schemeClr val="accent1"/>
                </a:solidFill>
                <a:latin typeface="+mj-lt"/>
                <a:ea typeface="+mj-ea"/>
                <a:cs typeface="+mj-cs"/>
              </a:defRPr>
            </a:lvl1pPr>
          </a:lstStyle>
          <a:p>
            <a:r>
              <a:rPr lang="en-GB"/>
              <a:t>Click to edit Master title style</a:t>
            </a:r>
            <a:endParaRPr/>
          </a:p>
        </p:txBody>
      </p:sp>
      <p:sp>
        <p:nvSpPr>
          <p:cNvPr id="3" name="Subtitle 2"/>
          <p:cNvSpPr>
            <a:spLocks noGrp="1"/>
          </p:cNvSpPr>
          <p:nvPr>
            <p:ph type="subTitle" idx="1"/>
          </p:nvPr>
        </p:nvSpPr>
        <p:spPr>
          <a:xfrm>
            <a:off x="4267200" y="5257800"/>
            <a:ext cx="7278624" cy="621792"/>
          </a:xfrm>
        </p:spPr>
        <p:txBody>
          <a:bodyPr vert="horz" lIns="91440" tIns="45720" rIns="91440" bIns="45720" rtlCol="0">
            <a:normAutofit/>
          </a:bodyPr>
          <a:lstStyle>
            <a:lvl1pPr marL="0" indent="0" algn="l" defTabSz="1219170" rtl="0" eaLnBrk="1" latinLnBrk="0" hangingPunct="1">
              <a:spcBef>
                <a:spcPts val="0"/>
              </a:spcBef>
              <a:buClr>
                <a:schemeClr val="accent1"/>
              </a:buClr>
              <a:buSzPct val="100000"/>
              <a:buFont typeface="Wingdings 2" pitchFamily="18" charset="2"/>
              <a:buNone/>
              <a:defRPr sz="2133" kern="1200">
                <a:solidFill>
                  <a:schemeClr val="tx2"/>
                </a:solidFill>
                <a:latin typeface="+mn-lt"/>
                <a:ea typeface="+mn-ea"/>
                <a:cs typeface="+mn-c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dirty="0"/>
          </a:p>
        </p:txBody>
      </p:sp>
      <p:sp>
        <p:nvSpPr>
          <p:cNvPr id="4" name="Date Placeholder 3"/>
          <p:cNvSpPr>
            <a:spLocks noGrp="1"/>
          </p:cNvSpPr>
          <p:nvPr>
            <p:ph type="dt" sz="half" idx="10"/>
          </p:nvPr>
        </p:nvSpPr>
        <p:spPr>
          <a:xfrm>
            <a:off x="4368800" y="390526"/>
            <a:ext cx="7339584" cy="365125"/>
          </a:xfrm>
        </p:spPr>
        <p:txBody>
          <a:bodyPr vert="horz" lIns="91440" tIns="45720" rIns="91440" bIns="45720" rtlCol="0" anchor="ctr"/>
          <a:lstStyle>
            <a:lvl1pPr marL="0" algn="r" defTabSz="1219170" rtl="0" eaLnBrk="1" latinLnBrk="0" hangingPunct="1">
              <a:defRPr sz="2933" b="0" kern="1200" baseline="0">
                <a:solidFill>
                  <a:schemeClr val="bg1"/>
                </a:solidFill>
                <a:latin typeface="+mn-lt"/>
                <a:ea typeface="+mn-ea"/>
                <a:cs typeface="+mn-cs"/>
              </a:defRPr>
            </a:lvl1pPr>
          </a:lstStyle>
          <a:p>
            <a:fld id="{18B5166F-FC3C-304F-A66F-F92ECDCF40FB}" type="datetimeFigureOut">
              <a:rPr lang="en-US" smtClean="0"/>
              <a:t>9/4/24</a:t>
            </a:fld>
            <a:endParaRPr lang="en-US"/>
          </a:p>
        </p:txBody>
      </p:sp>
      <p:sp>
        <p:nvSpPr>
          <p:cNvPr id="5" name="Footer Placeholder 4"/>
          <p:cNvSpPr>
            <a:spLocks noGrp="1"/>
          </p:cNvSpPr>
          <p:nvPr>
            <p:ph type="ftr" sz="quarter" idx="11"/>
          </p:nvPr>
        </p:nvSpPr>
        <p:spPr>
          <a:xfrm>
            <a:off x="4291584" y="6356351"/>
            <a:ext cx="6315456" cy="365125"/>
          </a:xfrm>
        </p:spPr>
        <p:txBody>
          <a:bodyPr vert="horz" lIns="91440" tIns="45720" rIns="91440" bIns="45720" rtlCol="0" anchor="ctr"/>
          <a:lstStyle>
            <a:lvl1pPr marL="0" algn="l" defTabSz="1219170" rtl="0" eaLnBrk="1" latinLnBrk="0" hangingPunct="1">
              <a:defRPr sz="1467" b="1" kern="120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a:xfrm>
            <a:off x="11008659" y="6356351"/>
            <a:ext cx="914400" cy="365125"/>
          </a:xfrm>
        </p:spPr>
        <p:txBody>
          <a:bodyPr vert="horz" lIns="91440" tIns="45720" rIns="91440" bIns="45720" rtlCol="0" anchor="ctr"/>
          <a:lstStyle>
            <a:lvl1pPr marL="0" algn="r" defTabSz="1219170" rtl="0" eaLnBrk="1" latinLnBrk="0" hangingPunct="1">
              <a:defRPr sz="1467" b="1" kern="1200">
                <a:solidFill>
                  <a:schemeClr val="tx2">
                    <a:lumMod val="60000"/>
                    <a:lumOff val="40000"/>
                  </a:schemeClr>
                </a:solidFill>
                <a:latin typeface="+mn-lt"/>
                <a:ea typeface="+mn-ea"/>
                <a:cs typeface="+mn-cs"/>
              </a:defRPr>
            </a:lvl1pPr>
          </a:lstStyle>
          <a:p>
            <a:fld id="{F04F7EEE-6BE1-3F41-8637-56B3753B511D}" type="slidenum">
              <a:rPr lang="en-US" smtClean="0"/>
              <a:t>‹#›</a:t>
            </a:fld>
            <a:endParaRPr lang="en-US"/>
          </a:p>
        </p:txBody>
      </p:sp>
    </p:spTree>
    <p:extLst>
      <p:ext uri="{BB962C8B-B14F-4D97-AF65-F5344CB8AC3E}">
        <p14:creationId xmlns:p14="http://schemas.microsoft.com/office/powerpoint/2010/main" val="20786679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9616141" y="268288"/>
            <a:ext cx="219456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p:nvPr>
        </p:nvSpPr>
        <p:spPr/>
        <p:txBody>
          <a:bodyPr/>
          <a:lstStyle/>
          <a:p>
            <a:r>
              <a:rPr lang="en-GB"/>
              <a:t>Click to edit Master title style</a:t>
            </a:r>
            <a:endParaRPr dirty="0"/>
          </a:p>
        </p:txBody>
      </p:sp>
      <p:sp>
        <p:nvSpPr>
          <p:cNvPr id="3" name="Content Placeholder 2"/>
          <p:cNvSpPr>
            <a:spLocks noGrp="1"/>
          </p:cNvSpPr>
          <p:nvPr>
            <p:ph idx="1"/>
          </p:nvPr>
        </p:nvSpPr>
        <p:spPr/>
        <p:txBody>
          <a:bodyPr>
            <a:normAutofit/>
          </a:bodyPr>
          <a:lstStyle>
            <a:lvl1pPr>
              <a:defRPr sz="3200"/>
            </a:lvl1pPr>
            <a:lvl2pPr>
              <a:defRPr sz="2667"/>
            </a:lvl2pPr>
            <a:lvl3pPr>
              <a:defRPr sz="2667"/>
            </a:lvl3pPr>
            <a:lvl4pPr>
              <a:defRPr sz="2667"/>
            </a:lvl4pPr>
            <a:lvl5pPr>
              <a:defRPr sz="2667"/>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10"/>
          </p:nvPr>
        </p:nvSpPr>
        <p:spPr>
          <a:xfrm>
            <a:off x="9616141" y="6356351"/>
            <a:ext cx="2336800" cy="365125"/>
          </a:xfrm>
        </p:spPr>
        <p:txBody>
          <a:bodyPr/>
          <a:lstStyle/>
          <a:p>
            <a:fld id="{18B5166F-FC3C-304F-A66F-F92ECDCF40FB}" type="datetimeFigureOut">
              <a:rPr lang="en-US" smtClean="0"/>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4F7EEE-6BE1-3F41-8637-56B3753B511D}" type="slidenum">
              <a:rPr lang="en-US" smtClean="0"/>
              <a:t>‹#›</a:t>
            </a:fld>
            <a:endParaRPr lang="en-US"/>
          </a:p>
        </p:txBody>
      </p:sp>
    </p:spTree>
    <p:extLst>
      <p:ext uri="{BB962C8B-B14F-4D97-AF65-F5344CB8AC3E}">
        <p14:creationId xmlns:p14="http://schemas.microsoft.com/office/powerpoint/2010/main" val="14919916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4249271" y="268288"/>
            <a:ext cx="755904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ctrTitle"/>
          </p:nvPr>
        </p:nvSpPr>
        <p:spPr>
          <a:xfrm>
            <a:off x="4267201" y="4171949"/>
            <a:ext cx="7277225" cy="1085851"/>
          </a:xfrm>
        </p:spPr>
        <p:txBody>
          <a:bodyPr>
            <a:normAutofit/>
          </a:bodyPr>
          <a:lstStyle>
            <a:lvl1pPr>
              <a:defRPr sz="6133"/>
            </a:lvl1pPr>
          </a:lstStyle>
          <a:p>
            <a:r>
              <a:rPr lang="en-GB"/>
              <a:t>Click to edit Master title style</a:t>
            </a:r>
            <a:endParaRPr/>
          </a:p>
        </p:txBody>
      </p:sp>
      <p:sp>
        <p:nvSpPr>
          <p:cNvPr id="3" name="Subtitle 2"/>
          <p:cNvSpPr>
            <a:spLocks noGrp="1"/>
          </p:cNvSpPr>
          <p:nvPr>
            <p:ph type="subTitle" idx="1"/>
          </p:nvPr>
        </p:nvSpPr>
        <p:spPr>
          <a:xfrm>
            <a:off x="4267201" y="5257799"/>
            <a:ext cx="7277224" cy="618565"/>
          </a:xfrm>
        </p:spPr>
        <p:txBody>
          <a:bodyPr>
            <a:normAutofit/>
          </a:bodyPr>
          <a:lstStyle>
            <a:lvl1pPr marL="0" indent="0" algn="l">
              <a:spcBef>
                <a:spcPct val="0"/>
              </a:spcBef>
              <a:buNone/>
              <a:defRPr sz="2133">
                <a:solidFill>
                  <a:schemeClr val="tx2"/>
                </a:solidFill>
              </a:defRPr>
            </a:lvl1pPr>
            <a:lvl2pPr marL="609585" indent="0" algn="ctr">
              <a:spcBef>
                <a:spcPct val="0"/>
              </a:spcBef>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dirty="0"/>
          </a:p>
        </p:txBody>
      </p:sp>
      <p:sp>
        <p:nvSpPr>
          <p:cNvPr id="4" name="Date Placeholder 3"/>
          <p:cNvSpPr>
            <a:spLocks noGrp="1"/>
          </p:cNvSpPr>
          <p:nvPr>
            <p:ph type="dt" sz="half" idx="10"/>
          </p:nvPr>
        </p:nvSpPr>
        <p:spPr>
          <a:xfrm>
            <a:off x="4368802" y="389966"/>
            <a:ext cx="7333129" cy="365125"/>
          </a:xfrm>
        </p:spPr>
        <p:txBody>
          <a:bodyPr/>
          <a:lstStyle>
            <a:lvl1pPr>
              <a:defRPr sz="2933" b="0" baseline="0">
                <a:solidFill>
                  <a:schemeClr val="bg1"/>
                </a:solidFill>
              </a:defRPr>
            </a:lvl1pPr>
          </a:lstStyle>
          <a:p>
            <a:fld id="{18B5166F-FC3C-304F-A66F-F92ECDCF40FB}" type="datetimeFigureOut">
              <a:rPr lang="en-US" smtClean="0"/>
              <a:t>9/4/24</a:t>
            </a:fld>
            <a:endParaRPr lang="en-US"/>
          </a:p>
        </p:txBody>
      </p:sp>
      <p:sp>
        <p:nvSpPr>
          <p:cNvPr id="5" name="Footer Placeholder 4"/>
          <p:cNvSpPr>
            <a:spLocks noGrp="1"/>
          </p:cNvSpPr>
          <p:nvPr>
            <p:ph type="ftr" sz="quarter" idx="11"/>
          </p:nvPr>
        </p:nvSpPr>
        <p:spPr>
          <a:xfrm>
            <a:off x="4285130" y="6356351"/>
            <a:ext cx="6312149" cy="365125"/>
          </a:xfrm>
        </p:spPr>
        <p:txBody>
          <a:bodyPr/>
          <a:lstStyle/>
          <a:p>
            <a:endParaRPr lang="en-US"/>
          </a:p>
        </p:txBody>
      </p:sp>
      <p:sp>
        <p:nvSpPr>
          <p:cNvPr id="6" name="Slide Number Placeholder 5"/>
          <p:cNvSpPr>
            <a:spLocks noGrp="1"/>
          </p:cNvSpPr>
          <p:nvPr>
            <p:ph type="sldNum" sz="quarter" idx="12"/>
          </p:nvPr>
        </p:nvSpPr>
        <p:spPr>
          <a:xfrm>
            <a:off x="11020612" y="6356351"/>
            <a:ext cx="914400" cy="365125"/>
          </a:xfrm>
        </p:spPr>
        <p:txBody>
          <a:bodyPr vert="horz" lIns="91440" tIns="45720" rIns="91440" bIns="45720" rtlCol="0" anchor="ctr"/>
          <a:lstStyle>
            <a:lvl1pPr marL="0" algn="r" defTabSz="1219170" rtl="0" eaLnBrk="1" latinLnBrk="0" hangingPunct="1">
              <a:defRPr sz="1467" b="1" kern="1200">
                <a:solidFill>
                  <a:schemeClr val="tx2">
                    <a:lumMod val="60000"/>
                    <a:lumOff val="40000"/>
                  </a:schemeClr>
                </a:solidFill>
                <a:latin typeface="+mn-lt"/>
                <a:ea typeface="+mn-ea"/>
                <a:cs typeface="+mn-cs"/>
              </a:defRPr>
            </a:lvl1pPr>
          </a:lstStyle>
          <a:p>
            <a:fld id="{F04F7EEE-6BE1-3F41-8637-56B3753B511D}" type="slidenum">
              <a:rPr lang="en-US" smtClean="0"/>
              <a:t>‹#›</a:t>
            </a:fld>
            <a:endParaRPr lang="en-US"/>
          </a:p>
        </p:txBody>
      </p:sp>
      <p:sp>
        <p:nvSpPr>
          <p:cNvPr id="9" name="Picture Placeholder 8"/>
          <p:cNvSpPr>
            <a:spLocks noGrp="1"/>
          </p:cNvSpPr>
          <p:nvPr>
            <p:ph type="pic" sz="quarter" idx="13"/>
          </p:nvPr>
        </p:nvSpPr>
        <p:spPr>
          <a:xfrm>
            <a:off x="4267202" y="2877671"/>
            <a:ext cx="7529156" cy="1280160"/>
          </a:xfrm>
        </p:spPr>
        <p:txBody>
          <a:bodyPr/>
          <a:lstStyle>
            <a:lvl1pPr>
              <a:buNone/>
              <a:defRPr/>
            </a:lvl1pPr>
          </a:lstStyle>
          <a:p>
            <a:r>
              <a:rPr lang="en-GB"/>
              <a:t>Drag picture to placeholder or click icon to add</a:t>
            </a:r>
            <a:endParaRPr/>
          </a:p>
        </p:txBody>
      </p:sp>
      <p:sp>
        <p:nvSpPr>
          <p:cNvPr id="10" name="Rectangle 9"/>
          <p:cNvSpPr/>
          <p:nvPr/>
        </p:nvSpPr>
        <p:spPr>
          <a:xfrm>
            <a:off x="358587" y="268288"/>
            <a:ext cx="24384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Tree>
    <p:extLst>
      <p:ext uri="{BB962C8B-B14F-4D97-AF65-F5344CB8AC3E}">
        <p14:creationId xmlns:p14="http://schemas.microsoft.com/office/powerpoint/2010/main" val="19007672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359833" y="268288"/>
            <a:ext cx="219456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p:nvPr>
        </p:nvSpPr>
        <p:spPr>
          <a:xfrm>
            <a:off x="2904566" y="914400"/>
            <a:ext cx="8677836" cy="1143000"/>
          </a:xfrm>
        </p:spPr>
        <p:txBody>
          <a:bodyPr/>
          <a:lstStyle/>
          <a:p>
            <a:r>
              <a:rPr lang="en-GB"/>
              <a:t>Click to edit Master title style</a:t>
            </a:r>
            <a:endParaRPr/>
          </a:p>
        </p:txBody>
      </p:sp>
      <p:sp>
        <p:nvSpPr>
          <p:cNvPr id="3" name="Content Placeholder 2"/>
          <p:cNvSpPr>
            <a:spLocks noGrp="1"/>
          </p:cNvSpPr>
          <p:nvPr>
            <p:ph idx="1"/>
          </p:nvPr>
        </p:nvSpPr>
        <p:spPr>
          <a:xfrm>
            <a:off x="2904566" y="2209801"/>
            <a:ext cx="8677836" cy="3916363"/>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10"/>
          </p:nvPr>
        </p:nvSpPr>
        <p:spPr>
          <a:xfrm>
            <a:off x="9616141" y="6356351"/>
            <a:ext cx="2336800" cy="365125"/>
          </a:xfrm>
        </p:spPr>
        <p:txBody>
          <a:bodyPr/>
          <a:lstStyle/>
          <a:p>
            <a:fld id="{18B5166F-FC3C-304F-A66F-F92ECDCF40FB}" type="datetimeFigureOut">
              <a:rPr lang="en-US" smtClean="0"/>
              <a:t>9/4/24</a:t>
            </a:fld>
            <a:endParaRPr lang="en-US"/>
          </a:p>
        </p:txBody>
      </p:sp>
      <p:sp>
        <p:nvSpPr>
          <p:cNvPr id="5" name="Footer Placeholder 4"/>
          <p:cNvSpPr>
            <a:spLocks noGrp="1"/>
          </p:cNvSpPr>
          <p:nvPr>
            <p:ph type="ftr" sz="quarter" idx="11"/>
          </p:nvPr>
        </p:nvSpPr>
        <p:spPr>
          <a:xfrm>
            <a:off x="2904564" y="6356351"/>
            <a:ext cx="6569136" cy="365125"/>
          </a:xfrm>
        </p:spPr>
        <p:txBody>
          <a:bodyPr/>
          <a:lstStyle/>
          <a:p>
            <a:endParaRPr lang="en-US"/>
          </a:p>
        </p:txBody>
      </p:sp>
      <p:sp>
        <p:nvSpPr>
          <p:cNvPr id="6" name="Slide Number Placeholder 5"/>
          <p:cNvSpPr>
            <a:spLocks noGrp="1"/>
          </p:cNvSpPr>
          <p:nvPr>
            <p:ph type="sldNum" sz="quarter" idx="12"/>
          </p:nvPr>
        </p:nvSpPr>
        <p:spPr>
          <a:xfrm>
            <a:off x="442259" y="361016"/>
            <a:ext cx="675341" cy="365125"/>
          </a:xfrm>
        </p:spPr>
        <p:txBody>
          <a:bodyPr/>
          <a:lstStyle/>
          <a:p>
            <a:fld id="{F04F7EEE-6BE1-3F41-8637-56B3753B511D}" type="slidenum">
              <a:rPr lang="en-US" smtClean="0"/>
              <a:t>‹#›</a:t>
            </a:fld>
            <a:endParaRPr lang="en-US"/>
          </a:p>
        </p:txBody>
      </p:sp>
      <p:sp>
        <p:nvSpPr>
          <p:cNvPr id="9" name="Picture Placeholder 8"/>
          <p:cNvSpPr>
            <a:spLocks noGrp="1"/>
          </p:cNvSpPr>
          <p:nvPr>
            <p:ph type="pic" sz="quarter" idx="13"/>
          </p:nvPr>
        </p:nvSpPr>
        <p:spPr>
          <a:xfrm>
            <a:off x="359833" y="1976719"/>
            <a:ext cx="2194560" cy="4625788"/>
          </a:xfrm>
        </p:spPr>
        <p:txBody>
          <a:bodyPr/>
          <a:lstStyle>
            <a:lvl1pPr>
              <a:buNone/>
              <a:defRPr/>
            </a:lvl1pPr>
          </a:lstStyle>
          <a:p>
            <a:r>
              <a:rPr lang="en-GB"/>
              <a:t>Drag picture to placeholder or click icon to add</a:t>
            </a:r>
            <a:endParaRPr/>
          </a:p>
        </p:txBody>
      </p:sp>
    </p:spTree>
    <p:extLst>
      <p:ext uri="{BB962C8B-B14F-4D97-AF65-F5344CB8AC3E}">
        <p14:creationId xmlns:p14="http://schemas.microsoft.com/office/powerpoint/2010/main" val="41775708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10345271" y="268288"/>
            <a:ext cx="1465431"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p:nvPr>
        </p:nvSpPr>
        <p:spPr>
          <a:xfrm>
            <a:off x="2946401" y="3429001"/>
            <a:ext cx="6621928" cy="1398495"/>
          </a:xfrm>
        </p:spPr>
        <p:txBody>
          <a:bodyPr anchor="b" anchorCtr="0"/>
          <a:lstStyle>
            <a:lvl1pPr algn="r">
              <a:defRPr sz="6133" b="0" cap="none" baseline="0"/>
            </a:lvl1pPr>
          </a:lstStyle>
          <a:p>
            <a:r>
              <a:rPr lang="en-GB"/>
              <a:t>Click to edit Master title style</a:t>
            </a:r>
            <a:endParaRPr/>
          </a:p>
        </p:txBody>
      </p:sp>
      <p:sp>
        <p:nvSpPr>
          <p:cNvPr id="3" name="Text Placeholder 2"/>
          <p:cNvSpPr>
            <a:spLocks noGrp="1"/>
          </p:cNvSpPr>
          <p:nvPr>
            <p:ph type="body" idx="1"/>
          </p:nvPr>
        </p:nvSpPr>
        <p:spPr>
          <a:xfrm>
            <a:off x="2946401" y="4824413"/>
            <a:ext cx="6621928" cy="1320800"/>
          </a:xfrm>
        </p:spPr>
        <p:txBody>
          <a:bodyPr anchor="t" anchorCtr="0">
            <a:normAutofit/>
          </a:bodyPr>
          <a:lstStyle>
            <a:lvl1pPr marL="0" indent="0" algn="r">
              <a:spcBef>
                <a:spcPts val="0"/>
              </a:spcBef>
              <a:buNone/>
              <a:defRPr sz="2133">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7416800" y="6356351"/>
            <a:ext cx="2163483" cy="365125"/>
          </a:xfrm>
        </p:spPr>
        <p:txBody>
          <a:bodyPr/>
          <a:lstStyle/>
          <a:p>
            <a:fld id="{18B5166F-FC3C-304F-A66F-F92ECDCF40FB}" type="datetimeFigureOut">
              <a:rPr lang="en-US" smtClean="0"/>
              <a:t>9/4/24</a:t>
            </a:fld>
            <a:endParaRPr lang="en-US"/>
          </a:p>
        </p:txBody>
      </p:sp>
      <p:sp>
        <p:nvSpPr>
          <p:cNvPr id="5" name="Footer Placeholder 4"/>
          <p:cNvSpPr>
            <a:spLocks noGrp="1"/>
          </p:cNvSpPr>
          <p:nvPr>
            <p:ph type="ftr" sz="quarter" idx="11"/>
          </p:nvPr>
        </p:nvSpPr>
        <p:spPr>
          <a:xfrm>
            <a:off x="233083" y="6356351"/>
            <a:ext cx="7082117" cy="365125"/>
          </a:xfrm>
        </p:spPr>
        <p:txBody>
          <a:bodyPr/>
          <a:lstStyle/>
          <a:p>
            <a:endParaRPr lang="en-US"/>
          </a:p>
        </p:txBody>
      </p:sp>
      <p:sp>
        <p:nvSpPr>
          <p:cNvPr id="6" name="Slide Number Placeholder 5"/>
          <p:cNvSpPr>
            <a:spLocks noGrp="1"/>
          </p:cNvSpPr>
          <p:nvPr>
            <p:ph type="sldNum" sz="quarter" idx="12"/>
          </p:nvPr>
        </p:nvSpPr>
        <p:spPr/>
        <p:txBody>
          <a:bodyPr/>
          <a:lstStyle/>
          <a:p>
            <a:fld id="{F04F7EEE-6BE1-3F41-8637-56B3753B511D}" type="slidenum">
              <a:rPr lang="en-US" smtClean="0"/>
              <a:t>‹#›</a:t>
            </a:fld>
            <a:endParaRPr lang="en-US"/>
          </a:p>
        </p:txBody>
      </p:sp>
    </p:spTree>
    <p:extLst>
      <p:ext uri="{BB962C8B-B14F-4D97-AF65-F5344CB8AC3E}">
        <p14:creationId xmlns:p14="http://schemas.microsoft.com/office/powerpoint/2010/main" val="37509372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359833" y="4773706"/>
            <a:ext cx="3962400" cy="18445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p:nvPr>
        </p:nvSpPr>
        <p:spPr>
          <a:xfrm>
            <a:off x="4960472" y="3429002"/>
            <a:ext cx="6621928" cy="1398495"/>
          </a:xfrm>
        </p:spPr>
        <p:txBody>
          <a:bodyPr anchor="b" anchorCtr="0"/>
          <a:lstStyle>
            <a:lvl1pPr algn="r">
              <a:defRPr sz="6133" b="0" cap="none" baseline="0"/>
            </a:lvl1pPr>
          </a:lstStyle>
          <a:p>
            <a:r>
              <a:rPr lang="en-GB"/>
              <a:t>Click to edit Master title style</a:t>
            </a:r>
            <a:endParaRPr/>
          </a:p>
        </p:txBody>
      </p:sp>
      <p:sp>
        <p:nvSpPr>
          <p:cNvPr id="3" name="Text Placeholder 2"/>
          <p:cNvSpPr>
            <a:spLocks noGrp="1"/>
          </p:cNvSpPr>
          <p:nvPr>
            <p:ph type="body" idx="1"/>
          </p:nvPr>
        </p:nvSpPr>
        <p:spPr>
          <a:xfrm>
            <a:off x="4960472" y="4824413"/>
            <a:ext cx="6621928" cy="1320800"/>
          </a:xfrm>
        </p:spPr>
        <p:txBody>
          <a:bodyPr anchor="t" anchorCtr="0">
            <a:normAutofit/>
          </a:bodyPr>
          <a:lstStyle>
            <a:lvl1pPr marL="0" indent="0" algn="r">
              <a:spcBef>
                <a:spcPts val="0"/>
              </a:spcBef>
              <a:buNone/>
              <a:defRPr sz="2133">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
        <p:nvSpPr>
          <p:cNvPr id="6" name="Slide Number Placeholder 5"/>
          <p:cNvSpPr>
            <a:spLocks noGrp="1"/>
          </p:cNvSpPr>
          <p:nvPr>
            <p:ph type="sldNum" sz="quarter" idx="12"/>
          </p:nvPr>
        </p:nvSpPr>
        <p:spPr>
          <a:xfrm>
            <a:off x="468283" y="6104966"/>
            <a:ext cx="675341" cy="365125"/>
          </a:xfrm>
        </p:spPr>
        <p:txBody>
          <a:bodyPr/>
          <a:lstStyle/>
          <a:p>
            <a:fld id="{F04F7EEE-6BE1-3F41-8637-56B3753B511D}" type="slidenum">
              <a:rPr lang="en-US" smtClean="0"/>
              <a:t>‹#›</a:t>
            </a:fld>
            <a:endParaRPr lang="en-US"/>
          </a:p>
        </p:txBody>
      </p:sp>
      <p:sp>
        <p:nvSpPr>
          <p:cNvPr id="9" name="Picture Placeholder 8"/>
          <p:cNvSpPr>
            <a:spLocks noGrp="1"/>
          </p:cNvSpPr>
          <p:nvPr>
            <p:ph type="pic" sz="quarter" idx="13"/>
          </p:nvPr>
        </p:nvSpPr>
        <p:spPr>
          <a:xfrm>
            <a:off x="359832" y="268288"/>
            <a:ext cx="3962400" cy="4438651"/>
          </a:xfrm>
        </p:spPr>
        <p:txBody>
          <a:bodyPr/>
          <a:lstStyle>
            <a:lvl1pPr>
              <a:buNone/>
              <a:defRPr/>
            </a:lvl1pPr>
          </a:lstStyle>
          <a:p>
            <a:r>
              <a:rPr lang="en-GB"/>
              <a:t>Drag picture to placeholder or click icon to add</a:t>
            </a:r>
            <a:endParaRPr/>
          </a:p>
        </p:txBody>
      </p:sp>
    </p:spTree>
    <p:extLst>
      <p:ext uri="{BB962C8B-B14F-4D97-AF65-F5344CB8AC3E}">
        <p14:creationId xmlns:p14="http://schemas.microsoft.com/office/powerpoint/2010/main" val="25756724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10865226"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p:nvPr>
        </p:nvSpPr>
        <p:spPr>
          <a:xfrm>
            <a:off x="609601" y="914400"/>
            <a:ext cx="9855201" cy="1143000"/>
          </a:xfrm>
        </p:spPr>
        <p:txBody>
          <a:bodyPr/>
          <a:lstStyle/>
          <a:p>
            <a:r>
              <a:rPr lang="en-GB"/>
              <a:t>Click to edit Master title style</a:t>
            </a:r>
            <a:endParaRPr/>
          </a:p>
        </p:txBody>
      </p:sp>
      <p:sp>
        <p:nvSpPr>
          <p:cNvPr id="3" name="Content Placeholder 2"/>
          <p:cNvSpPr>
            <a:spLocks noGrp="1"/>
          </p:cNvSpPr>
          <p:nvPr>
            <p:ph sz="half" idx="1"/>
          </p:nvPr>
        </p:nvSpPr>
        <p:spPr>
          <a:xfrm>
            <a:off x="609600" y="2214563"/>
            <a:ext cx="4754880" cy="3911600"/>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Content Placeholder 3"/>
          <p:cNvSpPr>
            <a:spLocks noGrp="1"/>
          </p:cNvSpPr>
          <p:nvPr>
            <p:ph sz="half" idx="2"/>
          </p:nvPr>
        </p:nvSpPr>
        <p:spPr>
          <a:xfrm>
            <a:off x="5709920" y="2214563"/>
            <a:ext cx="4754880" cy="3911600"/>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5" name="Date Placeholder 4"/>
          <p:cNvSpPr>
            <a:spLocks noGrp="1"/>
          </p:cNvSpPr>
          <p:nvPr>
            <p:ph type="dt" sz="half" idx="10"/>
          </p:nvPr>
        </p:nvSpPr>
        <p:spPr/>
        <p:txBody>
          <a:bodyPr/>
          <a:lstStyle/>
          <a:p>
            <a:fld id="{18B5166F-FC3C-304F-A66F-F92ECDCF40FB}" type="datetimeFigureOut">
              <a:rPr lang="en-US" smtClean="0"/>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4F7EEE-6BE1-3F41-8637-56B3753B511D}" type="slidenum">
              <a:rPr lang="en-US" smtClean="0"/>
              <a:t>‹#›</a:t>
            </a:fld>
            <a:endParaRPr lang="en-US"/>
          </a:p>
        </p:txBody>
      </p:sp>
    </p:spTree>
    <p:extLst>
      <p:ext uri="{BB962C8B-B14F-4D97-AF65-F5344CB8AC3E}">
        <p14:creationId xmlns:p14="http://schemas.microsoft.com/office/powerpoint/2010/main" val="269083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9/4/24</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297494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10865226"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p:nvPr>
        </p:nvSpPr>
        <p:spPr>
          <a:xfrm>
            <a:off x="609599" y="914400"/>
            <a:ext cx="9851136" cy="1143000"/>
          </a:xfrm>
        </p:spPr>
        <p:txBody>
          <a:bodyPr/>
          <a:lstStyle>
            <a:lvl1pPr>
              <a:defRPr/>
            </a:lvl1pPr>
          </a:lstStyle>
          <a:p>
            <a:r>
              <a:rPr lang="en-GB"/>
              <a:t>Click to edit Master title style</a:t>
            </a:r>
            <a:endParaRPr/>
          </a:p>
        </p:txBody>
      </p:sp>
      <p:sp>
        <p:nvSpPr>
          <p:cNvPr id="3" name="Text Placeholder 2"/>
          <p:cNvSpPr>
            <a:spLocks noGrp="1"/>
          </p:cNvSpPr>
          <p:nvPr>
            <p:ph type="body" idx="1"/>
          </p:nvPr>
        </p:nvSpPr>
        <p:spPr>
          <a:xfrm>
            <a:off x="609600" y="2054132"/>
            <a:ext cx="4754880" cy="639763"/>
          </a:xfrm>
        </p:spPr>
        <p:txBody>
          <a:bodyPr anchor="b">
            <a:noAutofit/>
          </a:bodyPr>
          <a:lstStyle>
            <a:lvl1pPr marL="0" indent="0" algn="ctr">
              <a:spcBef>
                <a:spcPct val="0"/>
              </a:spcBef>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609600" y="2689413"/>
            <a:ext cx="4754880" cy="3436751"/>
          </a:xfrm>
        </p:spPr>
        <p:txBody>
          <a:bodyPr>
            <a:normAutofit/>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5" name="Text Placeholder 4"/>
          <p:cNvSpPr>
            <a:spLocks noGrp="1"/>
          </p:cNvSpPr>
          <p:nvPr>
            <p:ph type="body" sz="quarter" idx="3"/>
          </p:nvPr>
        </p:nvSpPr>
        <p:spPr>
          <a:xfrm>
            <a:off x="5705855" y="2054132"/>
            <a:ext cx="4754880" cy="639763"/>
          </a:xfrm>
        </p:spPr>
        <p:txBody>
          <a:bodyPr anchor="b">
            <a:noAutofit/>
          </a:bodyPr>
          <a:lstStyle>
            <a:lvl1pPr marL="0" indent="0" algn="ctr">
              <a:spcBef>
                <a:spcPct val="0"/>
              </a:spcBef>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5705855" y="2689413"/>
            <a:ext cx="4754880" cy="3436751"/>
          </a:xfrm>
        </p:spPr>
        <p:txBody>
          <a:bodyPr>
            <a:normAutofit/>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7" name="Date Placeholder 6"/>
          <p:cNvSpPr>
            <a:spLocks noGrp="1"/>
          </p:cNvSpPr>
          <p:nvPr>
            <p:ph type="dt" sz="half" idx="10"/>
          </p:nvPr>
        </p:nvSpPr>
        <p:spPr/>
        <p:txBody>
          <a:bodyPr/>
          <a:lstStyle/>
          <a:p>
            <a:fld id="{18B5166F-FC3C-304F-A66F-F92ECDCF40FB}" type="datetimeFigureOut">
              <a:rPr lang="en-US" smtClean="0"/>
              <a:t>9/4/24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4F7EEE-6BE1-3F41-8637-56B3753B511D}" type="slidenum">
              <a:rPr lang="en-US" smtClean="0"/>
              <a:t>‹#›</a:t>
            </a:fld>
            <a:endParaRPr lang="en-US"/>
          </a:p>
        </p:txBody>
      </p:sp>
    </p:spTree>
    <p:extLst>
      <p:ext uri="{BB962C8B-B14F-4D97-AF65-F5344CB8AC3E}">
        <p14:creationId xmlns:p14="http://schemas.microsoft.com/office/powerpoint/2010/main" val="36876277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10865226"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p:nvPr>
        </p:nvSpPr>
        <p:spPr>
          <a:xfrm>
            <a:off x="609601" y="914400"/>
            <a:ext cx="9855201" cy="1143000"/>
          </a:xfrm>
        </p:spPr>
        <p:txBody>
          <a:bodyPr/>
          <a:lstStyle/>
          <a:p>
            <a:r>
              <a:rPr lang="en-GB"/>
              <a:t>Click to edit Master title style</a:t>
            </a:r>
            <a:endParaRPr/>
          </a:p>
        </p:txBody>
      </p:sp>
      <p:sp>
        <p:nvSpPr>
          <p:cNvPr id="3" name="Content Placeholder 2"/>
          <p:cNvSpPr>
            <a:spLocks noGrp="1"/>
          </p:cNvSpPr>
          <p:nvPr>
            <p:ph sz="half" idx="1"/>
          </p:nvPr>
        </p:nvSpPr>
        <p:spPr>
          <a:xfrm>
            <a:off x="609601" y="2214563"/>
            <a:ext cx="9861551" cy="1920240"/>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5" name="Date Placeholder 4"/>
          <p:cNvSpPr>
            <a:spLocks noGrp="1"/>
          </p:cNvSpPr>
          <p:nvPr>
            <p:ph type="dt" sz="half" idx="10"/>
          </p:nvPr>
        </p:nvSpPr>
        <p:spPr/>
        <p:txBody>
          <a:bodyPr/>
          <a:lstStyle/>
          <a:p>
            <a:fld id="{18B5166F-FC3C-304F-A66F-F92ECDCF40FB}" type="datetimeFigureOut">
              <a:rPr lang="en-US" smtClean="0"/>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4F7EEE-6BE1-3F41-8637-56B3753B511D}" type="slidenum">
              <a:rPr lang="en-US" smtClean="0"/>
              <a:t>‹#›</a:t>
            </a:fld>
            <a:endParaRPr lang="en-US"/>
          </a:p>
        </p:txBody>
      </p:sp>
      <p:sp>
        <p:nvSpPr>
          <p:cNvPr id="9" name="Content Placeholder 2"/>
          <p:cNvSpPr>
            <a:spLocks noGrp="1"/>
          </p:cNvSpPr>
          <p:nvPr>
            <p:ph sz="half" idx="13"/>
          </p:nvPr>
        </p:nvSpPr>
        <p:spPr>
          <a:xfrm>
            <a:off x="609601" y="4224973"/>
            <a:ext cx="9861551" cy="1920240"/>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Tree>
    <p:extLst>
      <p:ext uri="{BB962C8B-B14F-4D97-AF65-F5344CB8AC3E}">
        <p14:creationId xmlns:p14="http://schemas.microsoft.com/office/powerpoint/2010/main" val="30045090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10865226"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p:nvPr>
        </p:nvSpPr>
        <p:spPr>
          <a:xfrm>
            <a:off x="609601" y="914400"/>
            <a:ext cx="9855201" cy="1143000"/>
          </a:xfrm>
        </p:spPr>
        <p:txBody>
          <a:bodyPr/>
          <a:lstStyle/>
          <a:p>
            <a:r>
              <a:rPr lang="en-GB"/>
              <a:t>Click to edit Master title style</a:t>
            </a:r>
            <a:endParaRPr/>
          </a:p>
        </p:txBody>
      </p:sp>
      <p:sp>
        <p:nvSpPr>
          <p:cNvPr id="3" name="Content Placeholder 2"/>
          <p:cNvSpPr>
            <a:spLocks noGrp="1"/>
          </p:cNvSpPr>
          <p:nvPr>
            <p:ph sz="half" idx="1"/>
          </p:nvPr>
        </p:nvSpPr>
        <p:spPr>
          <a:xfrm>
            <a:off x="5709920" y="2214563"/>
            <a:ext cx="4754880" cy="1920240"/>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5" name="Date Placeholder 4"/>
          <p:cNvSpPr>
            <a:spLocks noGrp="1"/>
          </p:cNvSpPr>
          <p:nvPr>
            <p:ph type="dt" sz="half" idx="10"/>
          </p:nvPr>
        </p:nvSpPr>
        <p:spPr/>
        <p:txBody>
          <a:bodyPr/>
          <a:lstStyle/>
          <a:p>
            <a:fld id="{18B5166F-FC3C-304F-A66F-F92ECDCF40FB}" type="datetimeFigureOut">
              <a:rPr lang="en-US" smtClean="0"/>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4F7EEE-6BE1-3F41-8637-56B3753B511D}" type="slidenum">
              <a:rPr lang="en-US" smtClean="0"/>
              <a:t>‹#›</a:t>
            </a:fld>
            <a:endParaRPr lang="en-US"/>
          </a:p>
        </p:txBody>
      </p:sp>
      <p:sp>
        <p:nvSpPr>
          <p:cNvPr id="9" name="Content Placeholder 2"/>
          <p:cNvSpPr>
            <a:spLocks noGrp="1"/>
          </p:cNvSpPr>
          <p:nvPr>
            <p:ph sz="half" idx="13"/>
          </p:nvPr>
        </p:nvSpPr>
        <p:spPr>
          <a:xfrm>
            <a:off x="5709920" y="4224973"/>
            <a:ext cx="4754880" cy="1920240"/>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10" name="Content Placeholder 2"/>
          <p:cNvSpPr>
            <a:spLocks noGrp="1"/>
          </p:cNvSpPr>
          <p:nvPr>
            <p:ph sz="half" idx="14"/>
          </p:nvPr>
        </p:nvSpPr>
        <p:spPr>
          <a:xfrm>
            <a:off x="609600" y="2214563"/>
            <a:ext cx="4754880" cy="3911600"/>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Tree>
    <p:extLst>
      <p:ext uri="{BB962C8B-B14F-4D97-AF65-F5344CB8AC3E}">
        <p14:creationId xmlns:p14="http://schemas.microsoft.com/office/powerpoint/2010/main" val="22565741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10865226"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p:nvPr>
        </p:nvSpPr>
        <p:spPr>
          <a:xfrm>
            <a:off x="609601" y="914400"/>
            <a:ext cx="9855201" cy="1143000"/>
          </a:xfrm>
        </p:spPr>
        <p:txBody>
          <a:bodyPr/>
          <a:lstStyle/>
          <a:p>
            <a:r>
              <a:rPr lang="en-GB"/>
              <a:t>Click to edit Master title style</a:t>
            </a:r>
            <a:endParaRPr/>
          </a:p>
        </p:txBody>
      </p:sp>
      <p:sp>
        <p:nvSpPr>
          <p:cNvPr id="3" name="Content Placeholder 2"/>
          <p:cNvSpPr>
            <a:spLocks noGrp="1"/>
          </p:cNvSpPr>
          <p:nvPr>
            <p:ph sz="half" idx="1"/>
          </p:nvPr>
        </p:nvSpPr>
        <p:spPr>
          <a:xfrm>
            <a:off x="5709920" y="2214563"/>
            <a:ext cx="4754880" cy="1920240"/>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5" name="Date Placeholder 4"/>
          <p:cNvSpPr>
            <a:spLocks noGrp="1"/>
          </p:cNvSpPr>
          <p:nvPr>
            <p:ph type="dt" sz="half" idx="10"/>
          </p:nvPr>
        </p:nvSpPr>
        <p:spPr/>
        <p:txBody>
          <a:bodyPr/>
          <a:lstStyle/>
          <a:p>
            <a:fld id="{18B5166F-FC3C-304F-A66F-F92ECDCF40FB}" type="datetimeFigureOut">
              <a:rPr lang="en-US" smtClean="0"/>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4F7EEE-6BE1-3F41-8637-56B3753B511D}" type="slidenum">
              <a:rPr lang="en-US" smtClean="0"/>
              <a:t>‹#›</a:t>
            </a:fld>
            <a:endParaRPr lang="en-US"/>
          </a:p>
        </p:txBody>
      </p:sp>
      <p:sp>
        <p:nvSpPr>
          <p:cNvPr id="9" name="Content Placeholder 2"/>
          <p:cNvSpPr>
            <a:spLocks noGrp="1"/>
          </p:cNvSpPr>
          <p:nvPr>
            <p:ph sz="half" idx="13"/>
          </p:nvPr>
        </p:nvSpPr>
        <p:spPr>
          <a:xfrm>
            <a:off x="5709920" y="4224973"/>
            <a:ext cx="4754880" cy="1920240"/>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11" name="Content Placeholder 2"/>
          <p:cNvSpPr>
            <a:spLocks noGrp="1"/>
          </p:cNvSpPr>
          <p:nvPr>
            <p:ph sz="half" idx="14"/>
          </p:nvPr>
        </p:nvSpPr>
        <p:spPr>
          <a:xfrm>
            <a:off x="609600" y="2214563"/>
            <a:ext cx="4754880" cy="1920240"/>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12" name="Content Placeholder 2"/>
          <p:cNvSpPr>
            <a:spLocks noGrp="1"/>
          </p:cNvSpPr>
          <p:nvPr>
            <p:ph sz="half" idx="15"/>
          </p:nvPr>
        </p:nvSpPr>
        <p:spPr>
          <a:xfrm>
            <a:off x="609600" y="4224973"/>
            <a:ext cx="4754880" cy="1920240"/>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Tree>
    <p:extLst>
      <p:ext uri="{BB962C8B-B14F-4D97-AF65-F5344CB8AC3E}">
        <p14:creationId xmlns:p14="http://schemas.microsoft.com/office/powerpoint/2010/main" val="41983600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10865226"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p:nvPr>
        </p:nvSpPr>
        <p:spPr/>
        <p:txBody>
          <a:bodyPr/>
          <a:lstStyle/>
          <a:p>
            <a:r>
              <a:rPr lang="en-GB"/>
              <a:t>Click to edit Master title style</a:t>
            </a:r>
            <a:endParaRPr/>
          </a:p>
        </p:txBody>
      </p:sp>
      <p:sp>
        <p:nvSpPr>
          <p:cNvPr id="3" name="Date Placeholder 2"/>
          <p:cNvSpPr>
            <a:spLocks noGrp="1"/>
          </p:cNvSpPr>
          <p:nvPr>
            <p:ph type="dt" sz="half" idx="10"/>
          </p:nvPr>
        </p:nvSpPr>
        <p:spPr/>
        <p:txBody>
          <a:bodyPr/>
          <a:lstStyle/>
          <a:p>
            <a:fld id="{18B5166F-FC3C-304F-A66F-F92ECDCF40FB}" type="datetimeFigureOut">
              <a:rPr lang="en-US" smtClean="0"/>
              <a:t>9/4/24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4F7EEE-6BE1-3F41-8637-56B3753B511D}" type="slidenum">
              <a:rPr lang="en-US" smtClean="0"/>
              <a:t>‹#›</a:t>
            </a:fld>
            <a:endParaRPr lang="en-US"/>
          </a:p>
        </p:txBody>
      </p:sp>
    </p:spTree>
    <p:extLst>
      <p:ext uri="{BB962C8B-B14F-4D97-AF65-F5344CB8AC3E}">
        <p14:creationId xmlns:p14="http://schemas.microsoft.com/office/powerpoint/2010/main" val="6978734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865226" y="268288"/>
            <a:ext cx="957431"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Date Placeholder 1"/>
          <p:cNvSpPr>
            <a:spLocks noGrp="1"/>
          </p:cNvSpPr>
          <p:nvPr>
            <p:ph type="dt" sz="half" idx="10"/>
          </p:nvPr>
        </p:nvSpPr>
        <p:spPr/>
        <p:txBody>
          <a:bodyPr/>
          <a:lstStyle/>
          <a:p>
            <a:fld id="{18B5166F-FC3C-304F-A66F-F92ECDCF40FB}" type="datetimeFigureOut">
              <a:rPr lang="en-US" smtClean="0"/>
              <a:t>9/4/24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4F7EEE-6BE1-3F41-8637-56B3753B511D}" type="slidenum">
              <a:rPr lang="en-US" smtClean="0"/>
              <a:t>‹#›</a:t>
            </a:fld>
            <a:endParaRPr lang="en-US"/>
          </a:p>
        </p:txBody>
      </p:sp>
    </p:spTree>
    <p:extLst>
      <p:ext uri="{BB962C8B-B14F-4D97-AF65-F5344CB8AC3E}">
        <p14:creationId xmlns:p14="http://schemas.microsoft.com/office/powerpoint/2010/main" val="7631197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0865226" y="268288"/>
            <a:ext cx="957431"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p:nvPr>
        </p:nvSpPr>
        <p:spPr>
          <a:xfrm>
            <a:off x="609599" y="995083"/>
            <a:ext cx="4754880" cy="1035424"/>
          </a:xfrm>
        </p:spPr>
        <p:txBody>
          <a:bodyPr anchor="b"/>
          <a:lstStyle>
            <a:lvl1pPr algn="l">
              <a:defRPr sz="3733" b="0"/>
            </a:lvl1pPr>
          </a:lstStyle>
          <a:p>
            <a:r>
              <a:rPr lang="en-GB"/>
              <a:t>Click to edit Master title style</a:t>
            </a:r>
            <a:endParaRPr/>
          </a:p>
        </p:txBody>
      </p:sp>
      <p:sp>
        <p:nvSpPr>
          <p:cNvPr id="3" name="Content Placeholder 2"/>
          <p:cNvSpPr>
            <a:spLocks noGrp="1"/>
          </p:cNvSpPr>
          <p:nvPr>
            <p:ph idx="1"/>
          </p:nvPr>
        </p:nvSpPr>
        <p:spPr>
          <a:xfrm>
            <a:off x="6349403" y="990601"/>
            <a:ext cx="4754880" cy="5135563"/>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Text Placeholder 3"/>
          <p:cNvSpPr>
            <a:spLocks noGrp="1"/>
          </p:cNvSpPr>
          <p:nvPr>
            <p:ph type="body" sz="half" idx="2"/>
          </p:nvPr>
        </p:nvSpPr>
        <p:spPr>
          <a:xfrm>
            <a:off x="609599" y="2057401"/>
            <a:ext cx="4754880" cy="3657601"/>
          </a:xfrm>
        </p:spPr>
        <p:txBody>
          <a:bodyPr>
            <a:normAutofit/>
          </a:bodyPr>
          <a:lstStyle>
            <a:lvl1pPr marL="0" indent="0">
              <a:spcBef>
                <a:spcPts val="800"/>
              </a:spcBef>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4"/>
          <p:cNvSpPr>
            <a:spLocks noGrp="1"/>
          </p:cNvSpPr>
          <p:nvPr>
            <p:ph type="dt" sz="half" idx="10"/>
          </p:nvPr>
        </p:nvSpPr>
        <p:spPr/>
        <p:txBody>
          <a:bodyPr/>
          <a:lstStyle/>
          <a:p>
            <a:fld id="{18B5166F-FC3C-304F-A66F-F92ECDCF40FB}" type="datetimeFigureOut">
              <a:rPr lang="en-US" smtClean="0"/>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4F7EEE-6BE1-3F41-8637-56B3753B511D}" type="slidenum">
              <a:rPr lang="en-US" smtClean="0"/>
              <a:t>‹#›</a:t>
            </a:fld>
            <a:endParaRPr lang="en-US"/>
          </a:p>
        </p:txBody>
      </p:sp>
    </p:spTree>
    <p:extLst>
      <p:ext uri="{BB962C8B-B14F-4D97-AF65-F5344CB8AC3E}">
        <p14:creationId xmlns:p14="http://schemas.microsoft.com/office/powerpoint/2010/main" val="38439560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6329081" y="268288"/>
            <a:ext cx="54864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p:nvPr>
        </p:nvSpPr>
        <p:spPr>
          <a:xfrm>
            <a:off x="609599" y="995083"/>
            <a:ext cx="4754880" cy="1035424"/>
          </a:xfrm>
        </p:spPr>
        <p:txBody>
          <a:bodyPr anchor="b"/>
          <a:lstStyle>
            <a:lvl1pPr algn="l">
              <a:defRPr sz="3733" b="0"/>
            </a:lvl1pPr>
          </a:lstStyle>
          <a:p>
            <a:r>
              <a:rPr lang="en-GB"/>
              <a:t>Click to edit Master title style</a:t>
            </a:r>
            <a:endParaRPr/>
          </a:p>
        </p:txBody>
      </p:sp>
      <p:sp>
        <p:nvSpPr>
          <p:cNvPr id="4" name="Text Placeholder 3"/>
          <p:cNvSpPr>
            <a:spLocks noGrp="1"/>
          </p:cNvSpPr>
          <p:nvPr>
            <p:ph type="body" sz="half" idx="2"/>
          </p:nvPr>
        </p:nvSpPr>
        <p:spPr>
          <a:xfrm>
            <a:off x="609599" y="2057401"/>
            <a:ext cx="4754880" cy="3657601"/>
          </a:xfrm>
        </p:spPr>
        <p:txBody>
          <a:bodyPr>
            <a:normAutofit/>
          </a:bodyPr>
          <a:lstStyle>
            <a:lvl1pPr marL="0" indent="0">
              <a:spcBef>
                <a:spcPts val="800"/>
              </a:spcBef>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4"/>
          <p:cNvSpPr>
            <a:spLocks noGrp="1"/>
          </p:cNvSpPr>
          <p:nvPr>
            <p:ph type="dt" sz="half" idx="10"/>
          </p:nvPr>
        </p:nvSpPr>
        <p:spPr>
          <a:xfrm>
            <a:off x="215153" y="6124015"/>
            <a:ext cx="2336800" cy="365125"/>
          </a:xfrm>
        </p:spPr>
        <p:txBody>
          <a:bodyPr/>
          <a:lstStyle>
            <a:lvl1pPr algn="l">
              <a:defRPr/>
            </a:lvl1pPr>
          </a:lstStyle>
          <a:p>
            <a:fld id="{18B5166F-FC3C-304F-A66F-F92ECDCF40FB}" type="datetimeFigureOut">
              <a:rPr lang="en-US" smtClean="0"/>
              <a:t>9/4/24</a:t>
            </a:fld>
            <a:endParaRPr lang="en-US"/>
          </a:p>
        </p:txBody>
      </p:sp>
      <p:sp>
        <p:nvSpPr>
          <p:cNvPr id="6" name="Footer Placeholder 5"/>
          <p:cNvSpPr>
            <a:spLocks noGrp="1"/>
          </p:cNvSpPr>
          <p:nvPr>
            <p:ph type="ftr" sz="quarter" idx="11"/>
          </p:nvPr>
        </p:nvSpPr>
        <p:spPr>
          <a:xfrm>
            <a:off x="233083" y="6356351"/>
            <a:ext cx="5151717" cy="365125"/>
          </a:xfrm>
        </p:spPr>
        <p:txBody>
          <a:bodyPr/>
          <a:lstStyle/>
          <a:p>
            <a:endParaRPr lang="en-US"/>
          </a:p>
        </p:txBody>
      </p:sp>
      <p:sp>
        <p:nvSpPr>
          <p:cNvPr id="7" name="Slide Number Placeholder 6"/>
          <p:cNvSpPr>
            <a:spLocks noGrp="1"/>
          </p:cNvSpPr>
          <p:nvPr>
            <p:ph type="sldNum" sz="quarter" idx="12"/>
          </p:nvPr>
        </p:nvSpPr>
        <p:spPr/>
        <p:txBody>
          <a:bodyPr/>
          <a:lstStyle/>
          <a:p>
            <a:fld id="{F04F7EEE-6BE1-3F41-8637-56B3753B511D}" type="slidenum">
              <a:rPr lang="en-US" smtClean="0"/>
              <a:t>‹#›</a:t>
            </a:fld>
            <a:endParaRPr lang="en-US"/>
          </a:p>
        </p:txBody>
      </p:sp>
      <p:sp>
        <p:nvSpPr>
          <p:cNvPr id="10" name="Picture Placeholder 9"/>
          <p:cNvSpPr>
            <a:spLocks noGrp="1"/>
          </p:cNvSpPr>
          <p:nvPr>
            <p:ph type="pic" sz="quarter" idx="13"/>
          </p:nvPr>
        </p:nvSpPr>
        <p:spPr>
          <a:xfrm>
            <a:off x="6347011" y="990600"/>
            <a:ext cx="5462016" cy="5611813"/>
          </a:xfrm>
        </p:spPr>
        <p:txBody>
          <a:bodyPr/>
          <a:lstStyle>
            <a:lvl1pPr>
              <a:buNone/>
              <a:defRPr/>
            </a:lvl1pPr>
          </a:lstStyle>
          <a:p>
            <a:r>
              <a:rPr lang="en-GB"/>
              <a:t>Drag picture to placeholder or click icon to add</a:t>
            </a:r>
            <a:endParaRPr/>
          </a:p>
        </p:txBody>
      </p:sp>
    </p:spTree>
    <p:extLst>
      <p:ext uri="{BB962C8B-B14F-4D97-AF65-F5344CB8AC3E}">
        <p14:creationId xmlns:p14="http://schemas.microsoft.com/office/powerpoint/2010/main" val="6681120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9622369" y="268288"/>
            <a:ext cx="2185943"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p:nvPr>
        </p:nvSpPr>
        <p:spPr>
          <a:xfrm>
            <a:off x="611717" y="4267200"/>
            <a:ext cx="8636000" cy="566739"/>
          </a:xfrm>
        </p:spPr>
        <p:txBody>
          <a:bodyPr anchor="b"/>
          <a:lstStyle>
            <a:lvl1pPr algn="l">
              <a:defRPr sz="3733" b="0"/>
            </a:lvl1pPr>
          </a:lstStyle>
          <a:p>
            <a:r>
              <a:rPr lang="en-GB"/>
              <a:t>Click to edit Master title style</a:t>
            </a:r>
            <a:endParaRPr/>
          </a:p>
        </p:txBody>
      </p:sp>
      <p:sp>
        <p:nvSpPr>
          <p:cNvPr id="3" name="Picture Placeholder 2"/>
          <p:cNvSpPr>
            <a:spLocks noGrp="1"/>
          </p:cNvSpPr>
          <p:nvPr>
            <p:ph type="pic" idx="1"/>
          </p:nvPr>
        </p:nvSpPr>
        <p:spPr>
          <a:xfrm>
            <a:off x="359832" y="268288"/>
            <a:ext cx="9144000" cy="3639312"/>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a:t>Drag picture to placeholder or click icon to add</a:t>
            </a:r>
            <a:endParaRPr/>
          </a:p>
        </p:txBody>
      </p:sp>
      <p:sp>
        <p:nvSpPr>
          <p:cNvPr id="4" name="Text Placeholder 3"/>
          <p:cNvSpPr>
            <a:spLocks noGrp="1"/>
          </p:cNvSpPr>
          <p:nvPr>
            <p:ph type="body" sz="half" idx="2"/>
          </p:nvPr>
        </p:nvSpPr>
        <p:spPr>
          <a:xfrm>
            <a:off x="611717" y="4840942"/>
            <a:ext cx="8633883" cy="1304271"/>
          </a:xfrm>
        </p:spPr>
        <p:txBody>
          <a:bodyPr>
            <a:normAutofit/>
          </a:bodyPr>
          <a:lstStyle>
            <a:lvl1pPr marL="0" indent="0">
              <a:spcBef>
                <a:spcPts val="0"/>
              </a:spcBef>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4"/>
          <p:cNvSpPr>
            <a:spLocks noGrp="1"/>
          </p:cNvSpPr>
          <p:nvPr>
            <p:ph type="dt" sz="half" idx="10"/>
          </p:nvPr>
        </p:nvSpPr>
        <p:spPr/>
        <p:txBody>
          <a:bodyPr/>
          <a:lstStyle/>
          <a:p>
            <a:fld id="{18B5166F-FC3C-304F-A66F-F92ECDCF40FB}" type="datetimeFigureOut">
              <a:rPr lang="en-US" smtClean="0"/>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4F7EEE-6BE1-3F41-8637-56B3753B511D}" type="slidenum">
              <a:rPr lang="en-US" smtClean="0"/>
              <a:t>‹#›</a:t>
            </a:fld>
            <a:endParaRPr lang="en-US"/>
          </a:p>
        </p:txBody>
      </p:sp>
    </p:spTree>
    <p:extLst>
      <p:ext uri="{BB962C8B-B14F-4D97-AF65-F5344CB8AC3E}">
        <p14:creationId xmlns:p14="http://schemas.microsoft.com/office/powerpoint/2010/main" val="188768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10847297" y="268288"/>
            <a:ext cx="961015"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p:nvPr>
        </p:nvSpPr>
        <p:spPr>
          <a:xfrm>
            <a:off x="611717" y="4267200"/>
            <a:ext cx="8636000" cy="566739"/>
          </a:xfrm>
        </p:spPr>
        <p:txBody>
          <a:bodyPr anchor="b"/>
          <a:lstStyle>
            <a:lvl1pPr algn="l">
              <a:defRPr sz="3733" b="0"/>
            </a:lvl1pPr>
          </a:lstStyle>
          <a:p>
            <a:r>
              <a:rPr lang="en-GB"/>
              <a:t>Click to edit Master title style</a:t>
            </a:r>
            <a:endParaRPr/>
          </a:p>
        </p:txBody>
      </p:sp>
      <p:sp>
        <p:nvSpPr>
          <p:cNvPr id="3" name="Picture Placeholder 2"/>
          <p:cNvSpPr>
            <a:spLocks noGrp="1"/>
          </p:cNvSpPr>
          <p:nvPr>
            <p:ph type="pic" idx="1"/>
          </p:nvPr>
        </p:nvSpPr>
        <p:spPr>
          <a:xfrm>
            <a:off x="359832" y="268288"/>
            <a:ext cx="4008968" cy="3639312"/>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a:t>Drag picture to placeholder or click icon to add</a:t>
            </a:r>
            <a:endParaRPr/>
          </a:p>
        </p:txBody>
      </p:sp>
      <p:sp>
        <p:nvSpPr>
          <p:cNvPr id="4" name="Text Placeholder 3"/>
          <p:cNvSpPr>
            <a:spLocks noGrp="1"/>
          </p:cNvSpPr>
          <p:nvPr>
            <p:ph type="body" sz="half" idx="2"/>
          </p:nvPr>
        </p:nvSpPr>
        <p:spPr>
          <a:xfrm>
            <a:off x="611717" y="4840942"/>
            <a:ext cx="8633883" cy="1304271"/>
          </a:xfrm>
        </p:spPr>
        <p:txBody>
          <a:bodyPr>
            <a:normAutofit/>
          </a:bodyPr>
          <a:lstStyle>
            <a:lvl1pPr marL="0" indent="0">
              <a:spcBef>
                <a:spcPts val="0"/>
              </a:spcBef>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4"/>
          <p:cNvSpPr>
            <a:spLocks noGrp="1"/>
          </p:cNvSpPr>
          <p:nvPr>
            <p:ph type="dt" sz="half" idx="10"/>
          </p:nvPr>
        </p:nvSpPr>
        <p:spPr/>
        <p:txBody>
          <a:bodyPr/>
          <a:lstStyle/>
          <a:p>
            <a:fld id="{18B5166F-FC3C-304F-A66F-F92ECDCF40FB}" type="datetimeFigureOut">
              <a:rPr lang="en-US" smtClean="0"/>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4F7EEE-6BE1-3F41-8637-56B3753B511D}" type="slidenum">
              <a:rPr lang="en-US" smtClean="0"/>
              <a:t>‹#›</a:t>
            </a:fld>
            <a:endParaRPr lang="en-US"/>
          </a:p>
        </p:txBody>
      </p:sp>
      <p:sp>
        <p:nvSpPr>
          <p:cNvPr id="10" name="Picture Placeholder 2"/>
          <p:cNvSpPr>
            <a:spLocks noGrp="1"/>
          </p:cNvSpPr>
          <p:nvPr>
            <p:ph type="pic" idx="13"/>
          </p:nvPr>
        </p:nvSpPr>
        <p:spPr>
          <a:xfrm>
            <a:off x="4470400" y="268289"/>
            <a:ext cx="6269317" cy="177566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a:t>Drag picture to placeholder or click icon to add</a:t>
            </a:r>
            <a:endParaRPr/>
          </a:p>
        </p:txBody>
      </p:sp>
      <p:sp>
        <p:nvSpPr>
          <p:cNvPr id="11" name="Picture Placeholder 2"/>
          <p:cNvSpPr>
            <a:spLocks noGrp="1"/>
          </p:cNvSpPr>
          <p:nvPr>
            <p:ph type="pic" idx="14"/>
          </p:nvPr>
        </p:nvSpPr>
        <p:spPr>
          <a:xfrm>
            <a:off x="4470400" y="2131937"/>
            <a:ext cx="3072384" cy="177566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a:t>Drag picture to placeholder or click icon to add</a:t>
            </a:r>
            <a:endParaRPr/>
          </a:p>
        </p:txBody>
      </p:sp>
      <p:sp>
        <p:nvSpPr>
          <p:cNvPr id="12" name="Picture Placeholder 2"/>
          <p:cNvSpPr>
            <a:spLocks noGrp="1"/>
          </p:cNvSpPr>
          <p:nvPr>
            <p:ph type="pic" idx="15"/>
          </p:nvPr>
        </p:nvSpPr>
        <p:spPr>
          <a:xfrm>
            <a:off x="7667333" y="2131937"/>
            <a:ext cx="3072384" cy="177566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a:t>Drag picture to placeholder or click icon to add</a:t>
            </a:r>
            <a:endParaRPr/>
          </a:p>
        </p:txBody>
      </p:sp>
    </p:spTree>
    <p:extLst>
      <p:ext uri="{BB962C8B-B14F-4D97-AF65-F5344CB8AC3E}">
        <p14:creationId xmlns:p14="http://schemas.microsoft.com/office/powerpoint/2010/main" val="3432353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9/4/24</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979656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9616141" y="268288"/>
            <a:ext cx="219456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p:nvPr>
        </p:nvSpPr>
        <p:spPr/>
        <p:txBody>
          <a:bodyPr/>
          <a:lstStyle/>
          <a:p>
            <a:r>
              <a:rPr lang="en-GB"/>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10"/>
          </p:nvPr>
        </p:nvSpPr>
        <p:spPr/>
        <p:txBody>
          <a:bodyPr/>
          <a:lstStyle/>
          <a:p>
            <a:fld id="{18B5166F-FC3C-304F-A66F-F92ECDCF40FB}" type="datetimeFigureOut">
              <a:rPr lang="en-US" smtClean="0"/>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4F7EEE-6BE1-3F41-8637-56B3753B511D}" type="slidenum">
              <a:rPr lang="en-US" smtClean="0"/>
              <a:t>‹#›</a:t>
            </a:fld>
            <a:endParaRPr lang="en-US"/>
          </a:p>
        </p:txBody>
      </p:sp>
    </p:spTree>
    <p:extLst>
      <p:ext uri="{BB962C8B-B14F-4D97-AF65-F5344CB8AC3E}">
        <p14:creationId xmlns:p14="http://schemas.microsoft.com/office/powerpoint/2010/main" val="25550265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0865226" y="268288"/>
            <a:ext cx="957431"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Vertical Title 1"/>
          <p:cNvSpPr>
            <a:spLocks noGrp="1"/>
          </p:cNvSpPr>
          <p:nvPr>
            <p:ph type="title" orient="vert"/>
          </p:nvPr>
        </p:nvSpPr>
        <p:spPr>
          <a:xfrm>
            <a:off x="10058401" y="1035425"/>
            <a:ext cx="1763060" cy="5090739"/>
          </a:xfrm>
        </p:spPr>
        <p:txBody>
          <a:bodyPr vert="eaVert" anchor="t" anchorCtr="0"/>
          <a:lstStyle/>
          <a:p>
            <a:r>
              <a:rPr lang="en-GB"/>
              <a:t>Click to edit Master title style</a:t>
            </a:r>
            <a:endParaRPr/>
          </a:p>
        </p:txBody>
      </p:sp>
      <p:sp>
        <p:nvSpPr>
          <p:cNvPr id="3" name="Vertical Text Placeholder 2"/>
          <p:cNvSpPr>
            <a:spLocks noGrp="1"/>
          </p:cNvSpPr>
          <p:nvPr>
            <p:ph type="body" orient="vert" idx="1"/>
          </p:nvPr>
        </p:nvSpPr>
        <p:spPr>
          <a:xfrm>
            <a:off x="609600" y="1035424"/>
            <a:ext cx="8026400" cy="5109789"/>
          </a:xfrm>
        </p:spPr>
        <p:txBody>
          <a:bodyPr vert="eaVert"/>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10"/>
          </p:nvPr>
        </p:nvSpPr>
        <p:spPr/>
        <p:txBody>
          <a:bodyPr/>
          <a:lstStyle/>
          <a:p>
            <a:fld id="{18B5166F-FC3C-304F-A66F-F92ECDCF40FB}" type="datetimeFigureOut">
              <a:rPr lang="en-US" smtClean="0"/>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4F7EEE-6BE1-3F41-8637-56B3753B511D}" type="slidenum">
              <a:rPr lang="en-US" smtClean="0"/>
              <a:t>‹#›</a:t>
            </a:fld>
            <a:endParaRPr lang="en-US"/>
          </a:p>
        </p:txBody>
      </p:sp>
    </p:spTree>
    <p:extLst>
      <p:ext uri="{BB962C8B-B14F-4D97-AF65-F5344CB8AC3E}">
        <p14:creationId xmlns:p14="http://schemas.microsoft.com/office/powerpoint/2010/main" val="41798963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Header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958" y="1196752"/>
            <a:ext cx="11422684" cy="4464496"/>
          </a:xfrm>
          <a:prstGeom prst="rect">
            <a:avLst/>
          </a:prstGeom>
        </p:spPr>
        <p:txBody>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Title 1"/>
          <p:cNvSpPr>
            <a:spLocks noGrp="1"/>
          </p:cNvSpPr>
          <p:nvPr>
            <p:ph type="title"/>
          </p:nvPr>
        </p:nvSpPr>
        <p:spPr>
          <a:xfrm>
            <a:off x="527381" y="228600"/>
            <a:ext cx="11329259" cy="762000"/>
          </a:xfrm>
          <a:prstGeom prst="rect">
            <a:avLst/>
          </a:prstGeom>
        </p:spPr>
        <p:txBody>
          <a:bodyPr/>
          <a:lstStyle>
            <a:lvl1pPr>
              <a:defRPr sz="4000">
                <a:solidFill>
                  <a:schemeClr val="bg1"/>
                </a:solidFill>
              </a:defRPr>
            </a:lvl1pPr>
          </a:lstStyle>
          <a:p>
            <a:r>
              <a:rPr lang="en-GB"/>
              <a:t>Click to edit Master title style</a:t>
            </a:r>
            <a:endParaRPr lang="en-GB" dirty="0"/>
          </a:p>
        </p:txBody>
      </p:sp>
    </p:spTree>
    <p:extLst>
      <p:ext uri="{BB962C8B-B14F-4D97-AF65-F5344CB8AC3E}">
        <p14:creationId xmlns:p14="http://schemas.microsoft.com/office/powerpoint/2010/main" val="34693013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4040088357"/>
      </p:ext>
    </p:extLst>
  </p:cSld>
  <p:clrMapOvr>
    <a:masterClrMapping/>
  </p:clrMapOvr>
  <p:transition>
    <p:randomBa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25312453"/>
      </p:ext>
    </p:extLst>
  </p:cSld>
  <p:clrMapOvr>
    <a:masterClrMapping/>
  </p:clrMapOvr>
  <p:transition>
    <p:randomBa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Tree>
    <p:extLst>
      <p:ext uri="{BB962C8B-B14F-4D97-AF65-F5344CB8AC3E}">
        <p14:creationId xmlns:p14="http://schemas.microsoft.com/office/powerpoint/2010/main" val="4270302037"/>
      </p:ext>
    </p:extLst>
  </p:cSld>
  <p:clrMapOvr>
    <a:masterClrMapping/>
  </p:clrMapOvr>
  <p:transition>
    <p:randomBa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205040"/>
            <a:ext cx="5384800" cy="3921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2205040"/>
            <a:ext cx="5384800" cy="3921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61241830"/>
      </p:ext>
    </p:extLst>
  </p:cSld>
  <p:clrMapOvr>
    <a:masterClrMapping/>
  </p:clrMapOvr>
  <p:transition>
    <p:randomBa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09163778"/>
      </p:ext>
    </p:extLst>
  </p:cSld>
  <p:clrMapOvr>
    <a:masterClrMapping/>
  </p:clrMapOvr>
  <p:transition>
    <p:randomBa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33022470"/>
      </p:ext>
    </p:extLst>
  </p:cSld>
  <p:clrMapOvr>
    <a:masterClrMapping/>
  </p:clrMapOvr>
  <p:transition>
    <p:randomBa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967259"/>
      </p:ext>
    </p:extLst>
  </p:cSld>
  <p:clrMapOvr>
    <a:masterClrMapping/>
  </p:clrMapOvr>
  <p:transition>
    <p:randomBa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9/4/24</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421824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1754547766"/>
      </p:ext>
    </p:extLst>
  </p:cSld>
  <p:clrMapOvr>
    <a:masterClrMapping/>
  </p:clrMapOvr>
  <p:transition>
    <p:randomBa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8"/>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014016625"/>
      </p:ext>
    </p:extLst>
  </p:cSld>
  <p:clrMapOvr>
    <a:masterClrMapping/>
  </p:clrMapOvr>
  <p:transition>
    <p:randomBa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61871236"/>
      </p:ext>
    </p:extLst>
  </p:cSld>
  <p:clrMapOvr>
    <a:masterClrMapping/>
  </p:clrMapOvr>
  <p:transition>
    <p:randomBa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6635" y="765175"/>
            <a:ext cx="2810933" cy="53609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2" y="765175"/>
            <a:ext cx="8233833" cy="5360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07303260"/>
      </p:ext>
    </p:extLst>
  </p:cSld>
  <p:clrMapOvr>
    <a:masterClrMapping/>
  </p:clrMapOvr>
  <p:transition>
    <p:randomBa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6"/>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5000"/>
              <a:buFont typeface="Twentieth Century"/>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6"/>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800"/>
              <a:buNone/>
              <a:defRPr sz="1800">
                <a:solidFill>
                  <a:srgbClr val="0C0C0C"/>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a:endParaRPr/>
          </a:p>
        </p:txBody>
      </p:sp>
      <p:sp>
        <p:nvSpPr>
          <p:cNvPr id="15" name="Google Shape;15;p6"/>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6"/>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
        <p:nvSpPr>
          <p:cNvPr id="18" name="Google Shape;18;p6"/>
          <p:cNvSpPr/>
          <p:nvPr/>
        </p:nvSpPr>
        <p:spPr>
          <a:xfrm>
            <a:off x="0" y="0"/>
            <a:ext cx="12192000" cy="4572001"/>
          </a:xfrm>
          <a:prstGeom prst="rect">
            <a:avLst/>
          </a:prstGeom>
          <a:blipFill rotWithShape="1">
            <a:blip r:embed="rId2">
              <a:alphaModFix/>
            </a:blip>
            <a:tile tx="-393700" ty="-82550" sx="35000" sy="35000" flip="none" algn="tl"/>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9" name="Google Shape;19;p6"/>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spTree>
    <p:extLst>
      <p:ext uri="{BB962C8B-B14F-4D97-AF65-F5344CB8AC3E}">
        <p14:creationId xmlns:p14="http://schemas.microsoft.com/office/powerpoint/2010/main" val="22490484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5000"/>
              <a:buFont typeface="Twentieth Century"/>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7"/>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rmAutofit/>
          </a:bodyPr>
          <a:lstStyle>
            <a:lvl1pPr marL="457200" lvl="0" indent="-457200" algn="l">
              <a:lnSpc>
                <a:spcPct val="90000"/>
              </a:lnSpc>
              <a:spcBef>
                <a:spcPts val="1200"/>
              </a:spcBef>
              <a:spcAft>
                <a:spcPts val="0"/>
              </a:spcAft>
              <a:buSzPts val="3600"/>
              <a:buChar char=" "/>
              <a:defRPr sz="3600"/>
            </a:lvl1pPr>
            <a:lvl2pPr marL="914400" lvl="1" indent="-431800" algn="l">
              <a:lnSpc>
                <a:spcPct val="90000"/>
              </a:lnSpc>
              <a:spcBef>
                <a:spcPts val="200"/>
              </a:spcBef>
              <a:spcAft>
                <a:spcPts val="0"/>
              </a:spcAft>
              <a:buSzPts val="3200"/>
              <a:buChar char="?"/>
              <a:defRPr sz="3200"/>
            </a:lvl2pPr>
            <a:lvl3pPr marL="1371600" lvl="2" indent="-381000" algn="l">
              <a:lnSpc>
                <a:spcPct val="90000"/>
              </a:lnSpc>
              <a:spcBef>
                <a:spcPts val="400"/>
              </a:spcBef>
              <a:spcAft>
                <a:spcPts val="0"/>
              </a:spcAft>
              <a:buSzPts val="2400"/>
              <a:buChar char="?"/>
              <a:defRPr sz="2400"/>
            </a:lvl3pPr>
            <a:lvl4pPr marL="1828800" lvl="3" indent="-381000" algn="l">
              <a:lnSpc>
                <a:spcPct val="90000"/>
              </a:lnSpc>
              <a:spcBef>
                <a:spcPts val="400"/>
              </a:spcBef>
              <a:spcAft>
                <a:spcPts val="0"/>
              </a:spcAft>
              <a:buSzPts val="2400"/>
              <a:buChar char="?"/>
              <a:defRPr sz="2400"/>
            </a:lvl4pPr>
            <a:lvl5pPr marL="2286000" lvl="4" indent="-381000" algn="l">
              <a:lnSpc>
                <a:spcPct val="90000"/>
              </a:lnSpc>
              <a:spcBef>
                <a:spcPts val="400"/>
              </a:spcBef>
              <a:spcAft>
                <a:spcPts val="0"/>
              </a:spcAft>
              <a:buSzPts val="2400"/>
              <a:buChar char="?"/>
              <a:defRPr sz="2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3" name="Google Shape;23;p7"/>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7"/>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618340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6"/>
        <p:cNvGrpSpPr/>
        <p:nvPr/>
      </p:nvGrpSpPr>
      <p:grpSpPr>
        <a:xfrm>
          <a:off x="0" y="0"/>
          <a:ext cx="0" cy="0"/>
          <a:chOff x="0" y="0"/>
          <a:chExt cx="0" cy="0"/>
        </a:xfrm>
      </p:grpSpPr>
      <p:sp>
        <p:nvSpPr>
          <p:cNvPr id="27" name="Google Shape;27;p8"/>
          <p:cNvSpPr txBox="1">
            <a:spLocks noGrp="1"/>
          </p:cNvSpPr>
          <p:nvPr>
            <p:ph type="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5000"/>
              <a:buFont typeface="Twentieth Century"/>
              <a:buNone/>
              <a:defRPr sz="5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8"/>
          <p:cNvSpPr txBox="1">
            <a:spLocks noGrp="1"/>
          </p:cNvSpPr>
          <p:nvPr>
            <p:ph type="body"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800"/>
              <a:buNone/>
              <a:defRPr sz="1800">
                <a:solidFill>
                  <a:srgbClr val="0C0C0C"/>
                </a:solidFill>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29" name="Google Shape;29;p8"/>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8"/>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8"/>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cxnSp>
        <p:nvCxnSpPr>
          <p:cNvPr id="32" name="Google Shape;32;p8"/>
          <p:cNvCxnSpPr/>
          <p:nvPr/>
        </p:nvCxnSpPr>
        <p:spPr>
          <a:xfrm rot="10800000">
            <a:off x="8386843" y="5264106"/>
            <a:ext cx="0" cy="914400"/>
          </a:xfrm>
          <a:prstGeom prst="straightConnector1">
            <a:avLst/>
          </a:prstGeom>
          <a:noFill/>
          <a:ln w="19050" cap="flat" cmpd="sng">
            <a:solidFill>
              <a:srgbClr val="266F8B"/>
            </a:solidFill>
            <a:prstDash val="solid"/>
            <a:round/>
            <a:headEnd type="none" w="sm" len="sm"/>
            <a:tailEnd type="none" w="sm" len="sm"/>
          </a:ln>
        </p:spPr>
      </p:cxnSp>
      <p:sp>
        <p:nvSpPr>
          <p:cNvPr id="33" name="Google Shape;33;p8"/>
          <p:cNvSpPr/>
          <p:nvPr/>
        </p:nvSpPr>
        <p:spPr>
          <a:xfrm>
            <a:off x="0" y="0"/>
            <a:ext cx="12192000" cy="4572000"/>
          </a:xfrm>
          <a:prstGeom prst="rect">
            <a:avLst/>
          </a:prstGeom>
          <a:blipFill rotWithShape="1">
            <a:blip r:embed="rId2">
              <a:alphaModFix/>
            </a:blip>
            <a:tile tx="-393700" ty="-82550" sx="35000" sy="35000" flip="none" algn="tl"/>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301603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1024127" y="2286000"/>
            <a:ext cx="4754880"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7" name="Google Shape;37;p9"/>
          <p:cNvSpPr txBox="1">
            <a:spLocks noGrp="1"/>
          </p:cNvSpPr>
          <p:nvPr>
            <p:ph type="body" idx="2"/>
          </p:nvPr>
        </p:nvSpPr>
        <p:spPr>
          <a:xfrm>
            <a:off x="5989320" y="2286000"/>
            <a:ext cx="4754880"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8" name="Google Shape;38;p9"/>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9"/>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9"/>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84784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0"/>
          <p:cNvSpPr txBox="1">
            <a:spLocks noGrp="1"/>
          </p:cNvSpPr>
          <p:nvPr>
            <p:ph type="body" idx="1"/>
          </p:nvPr>
        </p:nvSpPr>
        <p:spPr>
          <a:xfrm>
            <a:off x="1024128" y="2179636"/>
            <a:ext cx="4754880" cy="82296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2300"/>
              <a:buNone/>
              <a:defRPr sz="2300" b="0" cap="none">
                <a:solidFill>
                  <a:schemeClr val="accent2"/>
                </a:solidFill>
                <a:latin typeface="Twentieth Century"/>
                <a:ea typeface="Twentieth Century"/>
                <a:cs typeface="Twentieth Century"/>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44" name="Google Shape;44;p10"/>
          <p:cNvSpPr txBox="1">
            <a:spLocks noGrp="1"/>
          </p:cNvSpPr>
          <p:nvPr>
            <p:ph type="body" idx="2"/>
          </p:nvPr>
        </p:nvSpPr>
        <p:spPr>
          <a:xfrm>
            <a:off x="1024128" y="2967788"/>
            <a:ext cx="4754880" cy="334157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5" name="Google Shape;45;p10"/>
          <p:cNvSpPr txBox="1">
            <a:spLocks noGrp="1"/>
          </p:cNvSpPr>
          <p:nvPr>
            <p:ph type="body" idx="3"/>
          </p:nvPr>
        </p:nvSpPr>
        <p:spPr>
          <a:xfrm>
            <a:off x="5990888" y="2179636"/>
            <a:ext cx="4754880" cy="82296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2300"/>
              <a:buNone/>
              <a:defRPr sz="2300" b="0" cap="none">
                <a:solidFill>
                  <a:schemeClr val="accent2"/>
                </a:solidFill>
                <a:latin typeface="Twentieth Century"/>
                <a:ea typeface="Twentieth Century"/>
                <a:cs typeface="Twentieth Century"/>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46" name="Google Shape;46;p10"/>
          <p:cNvSpPr txBox="1">
            <a:spLocks noGrp="1"/>
          </p:cNvSpPr>
          <p:nvPr>
            <p:ph type="body" idx="4"/>
          </p:nvPr>
        </p:nvSpPr>
        <p:spPr>
          <a:xfrm>
            <a:off x="5990888" y="2967788"/>
            <a:ext cx="4754880" cy="334157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7" name="Google Shape;47;p10"/>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0"/>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0"/>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516782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
        <p:cNvGrpSpPr/>
        <p:nvPr/>
      </p:nvGrpSpPr>
      <p:grpSpPr>
        <a:xfrm>
          <a:off x="0" y="0"/>
          <a:ext cx="0" cy="0"/>
          <a:chOff x="0" y="0"/>
          <a:chExt cx="0" cy="0"/>
        </a:xfrm>
      </p:grpSpPr>
      <p:sp>
        <p:nvSpPr>
          <p:cNvPr id="51" name="Google Shape;51;p1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1"/>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1"/>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1"/>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0151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9/4/24</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874904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5"/>
        <p:cNvGrpSpPr/>
        <p:nvPr/>
      </p:nvGrpSpPr>
      <p:grpSpPr>
        <a:xfrm>
          <a:off x="0" y="0"/>
          <a:ext cx="0" cy="0"/>
          <a:chOff x="0" y="0"/>
          <a:chExt cx="0" cy="0"/>
        </a:xfrm>
      </p:grpSpPr>
      <p:sp>
        <p:nvSpPr>
          <p:cNvPr id="56" name="Google Shape;56;p12"/>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2"/>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2"/>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690204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1024128" y="471509"/>
            <a:ext cx="4389120" cy="173736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4000"/>
              <a:buFont typeface="Twentieth Centur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3"/>
          <p:cNvSpPr txBox="1">
            <a:spLocks noGrp="1"/>
          </p:cNvSpPr>
          <p:nvPr>
            <p:ph type="body" idx="1"/>
          </p:nvPr>
        </p:nvSpPr>
        <p:spPr>
          <a:xfrm>
            <a:off x="5715000" y="822960"/>
            <a:ext cx="5678424" cy="5184648"/>
          </a:xfrm>
          <a:prstGeom prst="rect">
            <a:avLst/>
          </a:prstGeom>
          <a:noFill/>
          <a:ln>
            <a:noFill/>
          </a:ln>
        </p:spPr>
        <p:txBody>
          <a:bodyPr spcFirstLastPara="1" wrap="square" lIns="45700" tIns="45700" rIns="45700" bIns="45700" anchor="t" anchorCtr="0">
            <a:normAutofit/>
          </a:bodyPr>
          <a:lstStyle>
            <a:lvl1pPr marL="457200" lvl="0" indent="-381000" algn="l">
              <a:lnSpc>
                <a:spcPct val="90000"/>
              </a:lnSpc>
              <a:spcBef>
                <a:spcPts val="1200"/>
              </a:spcBef>
              <a:spcAft>
                <a:spcPts val="0"/>
              </a:spcAft>
              <a:buSzPts val="2400"/>
              <a:buChar char=" "/>
              <a:defRPr sz="2400"/>
            </a:lvl1pPr>
            <a:lvl2pPr marL="914400" lvl="1" indent="-355600" algn="l">
              <a:lnSpc>
                <a:spcPct val="90000"/>
              </a:lnSpc>
              <a:spcBef>
                <a:spcPts val="200"/>
              </a:spcBef>
              <a:spcAft>
                <a:spcPts val="0"/>
              </a:spcAft>
              <a:buSzPts val="2000"/>
              <a:buChar char="?"/>
              <a:defRPr sz="2000"/>
            </a:lvl2pPr>
            <a:lvl3pPr marL="1371600" lvl="2" indent="-330200" algn="l">
              <a:lnSpc>
                <a:spcPct val="90000"/>
              </a:lnSpc>
              <a:spcBef>
                <a:spcPts val="400"/>
              </a:spcBef>
              <a:spcAft>
                <a:spcPts val="0"/>
              </a:spcAft>
              <a:buSzPts val="1600"/>
              <a:buChar char="?"/>
              <a:defRPr sz="1600"/>
            </a:lvl3pPr>
            <a:lvl4pPr marL="1828800" lvl="3" indent="-330200" algn="l">
              <a:lnSpc>
                <a:spcPct val="90000"/>
              </a:lnSpc>
              <a:spcBef>
                <a:spcPts val="400"/>
              </a:spcBef>
              <a:spcAft>
                <a:spcPts val="0"/>
              </a:spcAft>
              <a:buSzPts val="1600"/>
              <a:buChar char="?"/>
              <a:defRPr sz="1600"/>
            </a:lvl4pPr>
            <a:lvl5pPr marL="2286000" lvl="4" indent="-330200" algn="l">
              <a:lnSpc>
                <a:spcPct val="90000"/>
              </a:lnSpc>
              <a:spcBef>
                <a:spcPts val="400"/>
              </a:spcBef>
              <a:spcAft>
                <a:spcPts val="0"/>
              </a:spcAft>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a:p>
        </p:txBody>
      </p:sp>
      <p:sp>
        <p:nvSpPr>
          <p:cNvPr id="62" name="Google Shape;62;p13"/>
          <p:cNvSpPr txBox="1">
            <a:spLocks noGrp="1"/>
          </p:cNvSpPr>
          <p:nvPr>
            <p:ph type="body" idx="2"/>
          </p:nvPr>
        </p:nvSpPr>
        <p:spPr>
          <a:xfrm>
            <a:off x="1024128" y="2257506"/>
            <a:ext cx="4389120" cy="3762294"/>
          </a:xfrm>
          <a:prstGeom prst="rect">
            <a:avLst/>
          </a:prstGeom>
          <a:noFill/>
          <a:ln>
            <a:noFill/>
          </a:ln>
        </p:spPr>
        <p:txBody>
          <a:bodyPr spcFirstLastPara="1" wrap="square" lIns="91425" tIns="45700" rIns="91425" bIns="45700" anchor="t" anchorCtr="0">
            <a:normAutofit/>
          </a:bodyPr>
          <a:lstStyle>
            <a:lvl1pPr marL="457200" lvl="0" indent="-228600" algn="l">
              <a:lnSpc>
                <a:spcPct val="108000"/>
              </a:lnSpc>
              <a:spcBef>
                <a:spcPts val="600"/>
              </a:spcBef>
              <a:spcAft>
                <a:spcPts val="0"/>
              </a:spcAft>
              <a:buSzPts val="1600"/>
              <a:buNone/>
              <a:defRPr sz="1600"/>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63" name="Google Shape;63;p13"/>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3"/>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3"/>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377925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457200" y="4960138"/>
            <a:ext cx="77724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5000"/>
              <a:buFont typeface="Twentieth Century"/>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4"/>
          <p:cNvSpPr>
            <a:spLocks noGrp="1"/>
          </p:cNvSpPr>
          <p:nvPr>
            <p:ph type="pic" idx="2"/>
          </p:nvPr>
        </p:nvSpPr>
        <p:spPr>
          <a:xfrm>
            <a:off x="0" y="-1"/>
            <a:ext cx="12188952" cy="4572000"/>
          </a:xfrm>
          <a:prstGeom prst="rect">
            <a:avLst/>
          </a:prstGeom>
          <a:solidFill>
            <a:srgbClr val="9AD2D8"/>
          </a:solidFill>
          <a:ln>
            <a:noFill/>
          </a:ln>
        </p:spPr>
      </p:sp>
      <p:sp>
        <p:nvSpPr>
          <p:cNvPr id="69" name="Google Shape;69;p14"/>
          <p:cNvSpPr txBox="1">
            <a:spLocks noGrp="1"/>
          </p:cNvSpPr>
          <p:nvPr>
            <p:ph type="body" idx="1"/>
          </p:nvPr>
        </p:nvSpPr>
        <p:spPr>
          <a:xfrm>
            <a:off x="8610600" y="4960138"/>
            <a:ext cx="3200400" cy="146304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800"/>
              <a:buNone/>
              <a:defRPr sz="1800">
                <a:solidFill>
                  <a:srgbClr val="0C0C0C"/>
                </a:solidFill>
              </a:defRPr>
            </a:lvl1pPr>
            <a:lvl2pPr marL="914400" lvl="1" indent="-228600" algn="l">
              <a:lnSpc>
                <a:spcPct val="90000"/>
              </a:lnSpc>
              <a:spcBef>
                <a:spcPts val="200"/>
              </a:spcBef>
              <a:spcAft>
                <a:spcPts val="0"/>
              </a:spcAft>
              <a:buSzPts val="1400"/>
              <a:buNone/>
              <a:defRPr sz="1400"/>
            </a:lvl2pPr>
            <a:lvl3pPr marL="1371600" lvl="2" indent="-228600" algn="l">
              <a:lnSpc>
                <a:spcPct val="90000"/>
              </a:lnSpc>
              <a:spcBef>
                <a:spcPts val="400"/>
              </a:spcBef>
              <a:spcAft>
                <a:spcPts val="0"/>
              </a:spcAft>
              <a:buSzPts val="1200"/>
              <a:buNone/>
              <a:defRPr sz="1200"/>
            </a:lvl3pPr>
            <a:lvl4pPr marL="1828800" lvl="3" indent="-228600" algn="l">
              <a:lnSpc>
                <a:spcPct val="90000"/>
              </a:lnSpc>
              <a:spcBef>
                <a:spcPts val="400"/>
              </a:spcBef>
              <a:spcAft>
                <a:spcPts val="0"/>
              </a:spcAft>
              <a:buSzPts val="1000"/>
              <a:buNone/>
              <a:defRPr sz="1000"/>
            </a:lvl4pPr>
            <a:lvl5pPr marL="2286000" lvl="4" indent="-228600" algn="l">
              <a:lnSpc>
                <a:spcPct val="90000"/>
              </a:lnSpc>
              <a:spcBef>
                <a:spcPts val="400"/>
              </a:spcBef>
              <a:spcAft>
                <a:spcPts val="0"/>
              </a:spcAft>
              <a:buSzPts val="1000"/>
              <a:buNone/>
              <a:defRPr sz="1000"/>
            </a:lvl5pPr>
            <a:lvl6pPr marL="2743200" lvl="5" indent="-228600" algn="l">
              <a:lnSpc>
                <a:spcPct val="90000"/>
              </a:lnSpc>
              <a:spcBef>
                <a:spcPts val="400"/>
              </a:spcBef>
              <a:spcAft>
                <a:spcPts val="0"/>
              </a:spcAft>
              <a:buSzPts val="1000"/>
              <a:buNone/>
              <a:defRPr sz="1000"/>
            </a:lvl6pPr>
            <a:lvl7pPr marL="3200400" lvl="6" indent="-228600" algn="l">
              <a:lnSpc>
                <a:spcPct val="90000"/>
              </a:lnSpc>
              <a:spcBef>
                <a:spcPts val="400"/>
              </a:spcBef>
              <a:spcAft>
                <a:spcPts val="0"/>
              </a:spcAft>
              <a:buSzPts val="1000"/>
              <a:buNone/>
              <a:defRPr sz="1000"/>
            </a:lvl7pPr>
            <a:lvl8pPr marL="3657600" lvl="7" indent="-228600" algn="l">
              <a:lnSpc>
                <a:spcPct val="90000"/>
              </a:lnSpc>
              <a:spcBef>
                <a:spcPts val="400"/>
              </a:spcBef>
              <a:spcAft>
                <a:spcPts val="0"/>
              </a:spcAft>
              <a:buSzPts val="1000"/>
              <a:buNone/>
              <a:defRPr sz="1000"/>
            </a:lvl8pPr>
            <a:lvl9pPr marL="4114800" lvl="8" indent="-228600" algn="l">
              <a:lnSpc>
                <a:spcPct val="90000"/>
              </a:lnSpc>
              <a:spcBef>
                <a:spcPts val="400"/>
              </a:spcBef>
              <a:spcAft>
                <a:spcPts val="400"/>
              </a:spcAft>
              <a:buSzPts val="1000"/>
              <a:buNone/>
              <a:defRPr sz="1000"/>
            </a:lvl9pPr>
          </a:lstStyle>
          <a:p>
            <a:endParaRPr/>
          </a:p>
        </p:txBody>
      </p:sp>
      <p:sp>
        <p:nvSpPr>
          <p:cNvPr id="70" name="Google Shape;70;p14"/>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4"/>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cxnSp>
        <p:nvCxnSpPr>
          <p:cNvPr id="73" name="Google Shape;73;p14"/>
          <p:cNvCxnSpPr/>
          <p:nvPr/>
        </p:nvCxnSpPr>
        <p:spPr>
          <a:xfrm rot="10800000">
            <a:off x="8386843" y="5264106"/>
            <a:ext cx="0" cy="914400"/>
          </a:xfrm>
          <a:prstGeom prst="straightConnector1">
            <a:avLst/>
          </a:prstGeom>
          <a:noFill/>
          <a:ln w="19050"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2748928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5"/>
          <p:cNvSpPr txBox="1">
            <a:spLocks noGrp="1"/>
          </p:cNvSpPr>
          <p:nvPr>
            <p:ph type="body" idx="1"/>
          </p:nvPr>
        </p:nvSpPr>
        <p:spPr>
          <a:xfrm rot="5400000">
            <a:off x="3872485" y="-562356"/>
            <a:ext cx="4023360" cy="972007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7" name="Google Shape;77;p15"/>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5"/>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5"/>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015637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rot="5400000">
            <a:off x="7334251" y="2152650"/>
            <a:ext cx="5410200" cy="2628900"/>
          </a:xfrm>
          <a:prstGeom prst="rect">
            <a:avLst/>
          </a:prstGeom>
          <a:noFill/>
          <a:ln>
            <a:noFill/>
          </a:ln>
        </p:spPr>
        <p:txBody>
          <a:bodyPr spcFirstLastPara="1" wrap="square" lIns="45700" tIns="91425" rIns="45700" bIns="91425"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6"/>
          <p:cNvSpPr txBox="1">
            <a:spLocks noGrp="1"/>
          </p:cNvSpPr>
          <p:nvPr>
            <p:ph type="body" idx="1"/>
          </p:nvPr>
        </p:nvSpPr>
        <p:spPr>
          <a:xfrm rot="5400000">
            <a:off x="2076451" y="-323850"/>
            <a:ext cx="5410200" cy="758190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3" name="Google Shape;83;p16"/>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6"/>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6"/>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cxnSp>
        <p:nvCxnSpPr>
          <p:cNvPr id="86" name="Google Shape;86;p16"/>
          <p:cNvCxnSpPr/>
          <p:nvPr/>
        </p:nvCxnSpPr>
        <p:spPr>
          <a:xfrm rot="10800000">
            <a:off x="10058400" y="59263"/>
            <a:ext cx="0" cy="914400"/>
          </a:xfrm>
          <a:prstGeom prst="straightConnector1">
            <a:avLst/>
          </a:prstGeom>
          <a:noFill/>
          <a:ln w="19050" cap="flat" cmpd="sng">
            <a:solidFill>
              <a:schemeClr val="accent2"/>
            </a:solidFill>
            <a:prstDash val="solid"/>
            <a:round/>
            <a:headEnd type="none" w="sm" len="sm"/>
            <a:tailEnd type="none" w="sm" len="sm"/>
          </a:ln>
        </p:spPr>
      </p:cxnSp>
    </p:spTree>
    <p:extLst>
      <p:ext uri="{BB962C8B-B14F-4D97-AF65-F5344CB8AC3E}">
        <p14:creationId xmlns:p14="http://schemas.microsoft.com/office/powerpoint/2010/main" val="938215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3C9EEB9-1471-46E5-BF85-7CB685B0A6D1}" type="datetimeFigureOut">
              <a:rPr lang="en-GB" smtClean="0">
                <a:solidFill>
                  <a:prstClr val="black">
                    <a:tint val="75000"/>
                  </a:prstClr>
                </a:solidFill>
              </a:rPr>
              <a:pPr/>
              <a:t>04/09/2024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D65B27-D125-41E9-B275-BF33B4BC67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93060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C9EEB9-1471-46E5-BF85-7CB685B0A6D1}" type="datetimeFigureOut">
              <a:rPr lang="en-GB" smtClean="0">
                <a:solidFill>
                  <a:prstClr val="black">
                    <a:tint val="75000"/>
                  </a:prstClr>
                </a:solidFill>
              </a:rPr>
              <a:pPr/>
              <a:t>04/09/2024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D65B27-D125-41E9-B275-BF33B4BC67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2142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9/4/24</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63643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C9EEB9-1471-46E5-BF85-7CB685B0A6D1}" type="datetimeFigureOut">
              <a:rPr lang="en-GB" smtClean="0">
                <a:solidFill>
                  <a:prstClr val="black">
                    <a:tint val="75000"/>
                  </a:prstClr>
                </a:solidFill>
              </a:rPr>
              <a:pPr/>
              <a:t>04/09/2024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D65B27-D125-41E9-B275-BF33B4BC67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8639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3C9EEB9-1471-46E5-BF85-7CB685B0A6D1}" type="datetimeFigureOut">
              <a:rPr lang="en-GB" smtClean="0">
                <a:solidFill>
                  <a:prstClr val="black">
                    <a:tint val="75000"/>
                  </a:prstClr>
                </a:solidFill>
              </a:rPr>
              <a:pPr/>
              <a:t>04/09/2024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4D65B27-D125-41E9-B275-BF33B4BC67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0931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3C9EEB9-1471-46E5-BF85-7CB685B0A6D1}" type="datetimeFigureOut">
              <a:rPr lang="en-GB" smtClean="0">
                <a:solidFill>
                  <a:prstClr val="black">
                    <a:tint val="75000"/>
                  </a:prstClr>
                </a:solidFill>
              </a:rPr>
              <a:pPr/>
              <a:t>04/09/2024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4D65B27-D125-41E9-B275-BF33B4BC67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59325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3C9EEB9-1471-46E5-BF85-7CB685B0A6D1}" type="datetimeFigureOut">
              <a:rPr lang="en-GB" smtClean="0">
                <a:solidFill>
                  <a:prstClr val="black">
                    <a:tint val="75000"/>
                  </a:prstClr>
                </a:solidFill>
              </a:rPr>
              <a:pPr/>
              <a:t>04/09/2024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4D65B27-D125-41E9-B275-BF33B4BC67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71213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C9EEB9-1471-46E5-BF85-7CB685B0A6D1}" type="datetimeFigureOut">
              <a:rPr lang="en-GB" smtClean="0">
                <a:solidFill>
                  <a:prstClr val="black">
                    <a:tint val="75000"/>
                  </a:prstClr>
                </a:solidFill>
              </a:rPr>
              <a:pPr/>
              <a:t>04/09/2024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4D65B27-D125-41E9-B275-BF33B4BC67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6710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C9EEB9-1471-46E5-BF85-7CB685B0A6D1}" type="datetimeFigureOut">
              <a:rPr lang="en-GB" smtClean="0">
                <a:solidFill>
                  <a:prstClr val="black">
                    <a:tint val="75000"/>
                  </a:prstClr>
                </a:solidFill>
              </a:rPr>
              <a:pPr/>
              <a:t>04/09/2024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4D65B27-D125-41E9-B275-BF33B4BC67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9807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C9EEB9-1471-46E5-BF85-7CB685B0A6D1}" type="datetimeFigureOut">
              <a:rPr lang="en-GB" smtClean="0">
                <a:solidFill>
                  <a:prstClr val="black">
                    <a:tint val="75000"/>
                  </a:prstClr>
                </a:solidFill>
              </a:rPr>
              <a:pPr/>
              <a:t>04/09/2024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4D65B27-D125-41E9-B275-BF33B4BC67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7709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C9EEB9-1471-46E5-BF85-7CB685B0A6D1}" type="datetimeFigureOut">
              <a:rPr lang="en-GB" smtClean="0">
                <a:solidFill>
                  <a:prstClr val="black">
                    <a:tint val="75000"/>
                  </a:prstClr>
                </a:solidFill>
              </a:rPr>
              <a:pPr/>
              <a:t>04/09/2024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D65B27-D125-41E9-B275-BF33B4BC67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97242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C9EEB9-1471-46E5-BF85-7CB685B0A6D1}" type="datetimeFigureOut">
              <a:rPr lang="en-GB" smtClean="0">
                <a:solidFill>
                  <a:prstClr val="black">
                    <a:tint val="75000"/>
                  </a:prstClr>
                </a:solidFill>
              </a:rPr>
              <a:pPr/>
              <a:t>04/09/2024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D65B27-D125-41E9-B275-BF33B4BC67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37608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491199345"/>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9/4/24</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950384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9090378"/>
      </p:ext>
    </p:extLst>
  </p:cSld>
  <p:clrMapOvr>
    <a:masterClrMapping/>
  </p:clrMapOvr>
  <p:transition>
    <p:randomBa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013133280"/>
      </p:ext>
    </p:extLst>
  </p:cSld>
  <p:clrMapOvr>
    <a:masterClrMapping/>
  </p:clrMapOvr>
  <p:transition>
    <p:randomBa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205039"/>
            <a:ext cx="5384800" cy="3921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2205039"/>
            <a:ext cx="5384800" cy="3921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01480154"/>
      </p:ext>
    </p:extLst>
  </p:cSld>
  <p:clrMapOvr>
    <a:masterClrMapping/>
  </p:clrMapOvr>
  <p:transition>
    <p:randomBa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948556"/>
      </p:ext>
    </p:extLst>
  </p:cSld>
  <p:clrMapOvr>
    <a:masterClrMapping/>
  </p:clrMapOvr>
  <p:transition>
    <p:randomBa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58655742"/>
      </p:ext>
    </p:extLst>
  </p:cSld>
  <p:clrMapOvr>
    <a:masterClrMapping/>
  </p:clrMapOvr>
  <p:transition>
    <p:randomBa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215620"/>
      </p:ext>
    </p:extLst>
  </p:cSld>
  <p:clrMapOvr>
    <a:masterClrMapping/>
  </p:clrMapOvr>
  <p:transition>
    <p:randomBa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82422760"/>
      </p:ext>
    </p:extLst>
  </p:cSld>
  <p:clrMapOvr>
    <a:masterClrMapping/>
  </p:clrMapOvr>
  <p:transition>
    <p:randomBa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10453944"/>
      </p:ext>
    </p:extLst>
  </p:cSld>
  <p:clrMapOvr>
    <a:masterClrMapping/>
  </p:clrMapOvr>
  <p:transition>
    <p:randomBa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47258388"/>
      </p:ext>
    </p:extLst>
  </p:cSld>
  <p:clrMapOvr>
    <a:masterClrMapping/>
  </p:clrMapOvr>
  <p:transition>
    <p:randomBa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6634" y="765175"/>
            <a:ext cx="2810933" cy="53609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1" y="765175"/>
            <a:ext cx="8233833" cy="5360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54634886"/>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9/4/24</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454848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9EEB9-1471-46E5-BF85-7CB685B0A6D1}"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04/09/2024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65B27-D125-41E9-B275-BF33B4BC67C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531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9EEB9-1471-46E5-BF85-7CB685B0A6D1}"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04/09/2024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65B27-D125-41E9-B275-BF33B4BC67C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2887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9EEB9-1471-46E5-BF85-7CB685B0A6D1}"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04/09/2024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65B27-D125-41E9-B275-BF33B4BC67C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069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9EEB9-1471-46E5-BF85-7CB685B0A6D1}"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04/09/2024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65B27-D125-41E9-B275-BF33B4BC67C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40958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9EEB9-1471-46E5-BF85-7CB685B0A6D1}"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04/09/2024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65B27-D125-41E9-B275-BF33B4BC67C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69096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9EEB9-1471-46E5-BF85-7CB685B0A6D1}"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04/09/2024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65B27-D125-41E9-B275-BF33B4BC67C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4616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9EEB9-1471-46E5-BF85-7CB685B0A6D1}"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04/09/2024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65B27-D125-41E9-B275-BF33B4BC67C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9907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9EEB9-1471-46E5-BF85-7CB685B0A6D1}"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04/09/2024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65B27-D125-41E9-B275-BF33B4BC67C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87362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9EEB9-1471-46E5-BF85-7CB685B0A6D1}"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04/09/2024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65B27-D125-41E9-B275-BF33B4BC67C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95741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9EEB9-1471-46E5-BF85-7CB685B0A6D1}"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04/09/2024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65B27-D125-41E9-B275-BF33B4BC67C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334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9/4/24</a:t>
            </a:fld>
            <a:endParaRPr lang="en-US" dirty="0">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605449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9EEB9-1471-46E5-BF85-7CB685B0A6D1}"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04/09/2024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65B27-D125-41E9-B275-BF33B4BC67C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0864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443786537"/>
      </p:ext>
    </p:extLst>
  </p:cSld>
  <p:clrMapOvr>
    <a:masterClrMapping/>
  </p:clrMapOvr>
  <p:transition>
    <p:randomBa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32972449"/>
      </p:ext>
    </p:extLst>
  </p:cSld>
  <p:clrMapOvr>
    <a:masterClrMapping/>
  </p:clrMapOvr>
  <p:transition>
    <p:randomBa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07609829"/>
      </p:ext>
    </p:extLst>
  </p:cSld>
  <p:clrMapOvr>
    <a:masterClrMapping/>
  </p:clrMapOvr>
  <p:transition>
    <p:randomBa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205039"/>
            <a:ext cx="5384800" cy="3921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2205039"/>
            <a:ext cx="5384800" cy="3921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12940043"/>
      </p:ext>
    </p:extLst>
  </p:cSld>
  <p:clrMapOvr>
    <a:masterClrMapping/>
  </p:clrMapOvr>
  <p:transition>
    <p:randomBa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73041291"/>
      </p:ext>
    </p:extLst>
  </p:cSld>
  <p:clrMapOvr>
    <a:masterClrMapping/>
  </p:clrMapOvr>
  <p:transition>
    <p:randomBa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35928929"/>
      </p:ext>
    </p:extLst>
  </p:cSld>
  <p:clrMapOvr>
    <a:masterClrMapping/>
  </p:clrMapOvr>
  <p:transition>
    <p:randomBa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607773"/>
      </p:ext>
    </p:extLst>
  </p:cSld>
  <p:clrMapOvr>
    <a:masterClrMapping/>
  </p:clrMapOvr>
  <p:transition>
    <p:randomBa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2444207"/>
      </p:ext>
    </p:extLst>
  </p:cSld>
  <p:clrMapOvr>
    <a:masterClrMapping/>
  </p:clrMapOvr>
  <p:transition>
    <p:randomBa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7886073"/>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9/4/24</a:t>
            </a:fld>
            <a:endParaRPr lang="en-US" dirty="0">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168737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0202169"/>
      </p:ext>
    </p:extLst>
  </p:cSld>
  <p:clrMapOvr>
    <a:masterClrMapping/>
  </p:clrMapOvr>
  <p:transition>
    <p:randomBa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6634" y="765175"/>
            <a:ext cx="2810933" cy="53609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1" y="765175"/>
            <a:ext cx="8233833" cy="5360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42150055"/>
      </p:ext>
    </p:extLst>
  </p:cSld>
  <p:clrMapOvr>
    <a:masterClrMapping/>
  </p:clrMapOvr>
  <p:transition>
    <p:randomBa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780273514"/>
      </p:ext>
    </p:extLst>
  </p:cSld>
  <p:clrMapOvr>
    <a:masterClrMapping/>
  </p:clrMapOvr>
  <p:transition>
    <p:randomBa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6001594"/>
      </p:ext>
    </p:extLst>
  </p:cSld>
  <p:clrMapOvr>
    <a:masterClrMapping/>
  </p:clrMapOvr>
  <p:transition>
    <p:randomBa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988537953"/>
      </p:ext>
    </p:extLst>
  </p:cSld>
  <p:clrMapOvr>
    <a:masterClrMapping/>
  </p:clrMapOvr>
  <p:transition>
    <p:randomBa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205039"/>
            <a:ext cx="5384800" cy="3921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2205039"/>
            <a:ext cx="5384800" cy="3921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07785963"/>
      </p:ext>
    </p:extLst>
  </p:cSld>
  <p:clrMapOvr>
    <a:masterClrMapping/>
  </p:clrMapOvr>
  <p:transition>
    <p:randomBa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68678473"/>
      </p:ext>
    </p:extLst>
  </p:cSld>
  <p:clrMapOvr>
    <a:masterClrMapping/>
  </p:clrMapOvr>
  <p:transition>
    <p:randomBa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1078318"/>
      </p:ext>
    </p:extLst>
  </p:cSld>
  <p:clrMapOvr>
    <a:masterClrMapping/>
  </p:clrMapOvr>
  <p:transition>
    <p:randomBa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516265"/>
      </p:ext>
    </p:extLst>
  </p:cSld>
  <p:clrMapOvr>
    <a:masterClrMapping/>
  </p:clrMapOvr>
  <p:transition>
    <p:randomBa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06653621"/>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9/4/24</a:t>
            </a:fld>
            <a:endParaRPr lang="en-US" dirty="0">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032112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57245923"/>
      </p:ext>
    </p:extLst>
  </p:cSld>
  <p:clrMapOvr>
    <a:masterClrMapping/>
  </p:clrMapOvr>
  <p:transition>
    <p:randomBa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9597497"/>
      </p:ext>
    </p:extLst>
  </p:cSld>
  <p:clrMapOvr>
    <a:masterClrMapping/>
  </p:clrMapOvr>
  <p:transition>
    <p:randomBa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6634" y="765175"/>
            <a:ext cx="2810933" cy="53609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1" y="765175"/>
            <a:ext cx="8233833" cy="5360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61158286"/>
      </p:ext>
    </p:extLst>
  </p:cSld>
  <p:clrMapOvr>
    <a:masterClrMapping/>
  </p:clrMapOvr>
  <p:transition>
    <p:randomBa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980799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85752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411794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317144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292668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60991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57850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9/4/24</a:t>
            </a:fld>
            <a:endParaRPr lang="en-US" dirty="0">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317440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14908911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979140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759300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789036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181702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482246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093681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8585553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781050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328446794"/>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9/4/24</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944092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37341114"/>
      </p:ext>
    </p:extLst>
  </p:cSld>
  <p:clrMapOvr>
    <a:masterClrMapping/>
  </p:clrMapOvr>
  <p:transition>
    <p:randomBa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163195990"/>
      </p:ext>
    </p:extLst>
  </p:cSld>
  <p:clrMapOvr>
    <a:masterClrMapping/>
  </p:clrMapOvr>
  <p:transition>
    <p:randomBa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205039"/>
            <a:ext cx="5384800" cy="3921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2205039"/>
            <a:ext cx="5384800" cy="3921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19016920"/>
      </p:ext>
    </p:extLst>
  </p:cSld>
  <p:clrMapOvr>
    <a:masterClrMapping/>
  </p:clrMapOvr>
  <p:transition>
    <p:randomBa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27352425"/>
      </p:ext>
    </p:extLst>
  </p:cSld>
  <p:clrMapOvr>
    <a:masterClrMapping/>
  </p:clrMapOvr>
  <p:transition>
    <p:randomBa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80066144"/>
      </p:ext>
    </p:extLst>
  </p:cSld>
  <p:clrMapOvr>
    <a:masterClrMapping/>
  </p:clrMapOvr>
  <p:transition>
    <p:randomBa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456021"/>
      </p:ext>
    </p:extLst>
  </p:cSld>
  <p:clrMapOvr>
    <a:masterClrMapping/>
  </p:clrMapOvr>
  <p:transition>
    <p:randomBa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66113945"/>
      </p:ext>
    </p:extLst>
  </p:cSld>
  <p:clrMapOvr>
    <a:masterClrMapping/>
  </p:clrMapOvr>
  <p:transition>
    <p:randomBa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3559698"/>
      </p:ext>
    </p:extLst>
  </p:cSld>
  <p:clrMapOvr>
    <a:masterClrMapping/>
  </p:clrMapOvr>
  <p:transition>
    <p:randomBa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83926395"/>
      </p:ext>
    </p:extLst>
  </p:cSld>
  <p:clrMapOvr>
    <a:masterClrMapping/>
  </p:clrMapOvr>
  <p:transition>
    <p:randomBa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6634" y="765175"/>
            <a:ext cx="2810933" cy="53609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1" y="765175"/>
            <a:ext cx="8233833" cy="5360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49376659"/>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21" Type="http://schemas.openxmlformats.org/officeDocument/2006/relationships/theme" Target="../theme/theme12.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16.jpe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3.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image" Target="../media/image18.jpeg"/><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17.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4.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6.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8.jpe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6.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9.jpe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7.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0.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12.jpe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15.jpe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9.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screen">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screen">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screen">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200"/>
            <a:fld id="{4509A250-FF31-4206-8172-F9D3106AACB1}" type="datetimeFigureOut">
              <a:rPr lang="en-US" dirty="0">
                <a:solidFill>
                  <a:prstClr val="white">
                    <a:tint val="75000"/>
                    <a:alpha val="60000"/>
                  </a:prstClr>
                </a:solidFill>
              </a:rPr>
              <a:pPr defTabSz="457200"/>
              <a:t>9/4/24</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200"/>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defTabSz="457200"/>
            <a:fld id="{D57F1E4F-1CFF-5643-939E-02111984F56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256112560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fld id="{05BD272F-D78D-DB4E-83FF-6B288B0F1A2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9/4/24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8A8D5E98-1C2E-9B4E-9AB2-8ECD5736778D}"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842261"/>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20A4322F-F84A-4358-A34B-B5455D67F96D}" type="datetimeFigureOut">
              <a:rPr lang="en-GB" smtClean="0">
                <a:solidFill>
                  <a:prstClr val="black">
                    <a:tint val="75000"/>
                  </a:prstClr>
                </a:solidFill>
              </a:rPr>
              <a:pPr defTabSz="914377">
                <a:defRPr/>
              </a:pPr>
              <a:t>04/09/2024</a:t>
            </a:fld>
            <a:endParaRPr lang="en-GB"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GB"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2DEA992C-1AED-4BE1-AF28-0F8C877FE671}" type="slidenum">
              <a:rPr lang="en-GB" smtClean="0">
                <a:solidFill>
                  <a:prstClr val="black">
                    <a:tint val="75000"/>
                  </a:prstClr>
                </a:solidFill>
              </a:rPr>
              <a:pPr defTabSz="914377">
                <a:defRPr/>
              </a:pPr>
              <a:t>‹#›</a:t>
            </a:fld>
            <a:endParaRPr lang="en-GB" dirty="0">
              <a:solidFill>
                <a:prstClr val="black">
                  <a:tint val="75000"/>
                </a:prstClr>
              </a:solidFill>
            </a:endParaRPr>
          </a:p>
        </p:txBody>
      </p:sp>
    </p:spTree>
    <p:extLst>
      <p:ext uri="{BB962C8B-B14F-4D97-AF65-F5344CB8AC3E}">
        <p14:creationId xmlns:p14="http://schemas.microsoft.com/office/powerpoint/2010/main" val="791063491"/>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914400"/>
            <a:ext cx="11074401" cy="1143000"/>
          </a:xfrm>
          <a:prstGeom prst="rect">
            <a:avLst/>
          </a:prstGeom>
        </p:spPr>
        <p:txBody>
          <a:bodyPr vert="horz" lIns="91440" tIns="45720" rIns="91440" bIns="45720" rtlCol="0" anchor="b" anchorCtr="0">
            <a:noAutofit/>
          </a:bodyPr>
          <a:lstStyle/>
          <a:p>
            <a:r>
              <a:rPr lang="en-GB"/>
              <a:t>Click to edit Master title style</a:t>
            </a:r>
            <a:endParaRPr dirty="0"/>
          </a:p>
        </p:txBody>
      </p:sp>
      <p:sp>
        <p:nvSpPr>
          <p:cNvPr id="3" name="Text Placeholder 2"/>
          <p:cNvSpPr>
            <a:spLocks noGrp="1"/>
          </p:cNvSpPr>
          <p:nvPr>
            <p:ph type="body" idx="1"/>
          </p:nvPr>
        </p:nvSpPr>
        <p:spPr>
          <a:xfrm>
            <a:off x="609601" y="2209801"/>
            <a:ext cx="11074401" cy="45116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2"/>
          </p:nvPr>
        </p:nvSpPr>
        <p:spPr>
          <a:xfrm>
            <a:off x="9598212" y="6356351"/>
            <a:ext cx="2336800" cy="365125"/>
          </a:xfrm>
          <a:prstGeom prst="rect">
            <a:avLst/>
          </a:prstGeom>
        </p:spPr>
        <p:txBody>
          <a:bodyPr vert="horz" lIns="91440" tIns="45720" rIns="91440" bIns="45720" rtlCol="0" anchor="ctr"/>
          <a:lstStyle>
            <a:lvl1pPr algn="r">
              <a:defRPr sz="1467" b="1">
                <a:solidFill>
                  <a:schemeClr val="tx2">
                    <a:lumMod val="60000"/>
                    <a:lumOff val="40000"/>
                  </a:schemeClr>
                </a:solidFill>
              </a:defRPr>
            </a:lvl1pPr>
          </a:lstStyle>
          <a:p>
            <a:fld id="{18B5166F-FC3C-304F-A66F-F92ECDCF40FB}" type="datetimeFigureOut">
              <a:rPr lang="en-US" smtClean="0"/>
              <a:t>9/4/24</a:t>
            </a:fld>
            <a:endParaRPr lang="en-US"/>
          </a:p>
        </p:txBody>
      </p:sp>
      <p:sp>
        <p:nvSpPr>
          <p:cNvPr id="5" name="Footer Placeholder 4"/>
          <p:cNvSpPr>
            <a:spLocks noGrp="1"/>
          </p:cNvSpPr>
          <p:nvPr>
            <p:ph type="ftr" sz="quarter" idx="3"/>
          </p:nvPr>
        </p:nvSpPr>
        <p:spPr>
          <a:xfrm>
            <a:off x="233083" y="6356351"/>
            <a:ext cx="8009467" cy="365125"/>
          </a:xfrm>
          <a:prstGeom prst="rect">
            <a:avLst/>
          </a:prstGeom>
        </p:spPr>
        <p:txBody>
          <a:bodyPr vert="horz" lIns="91440" tIns="45720" rIns="91440" bIns="45720" rtlCol="0" anchor="ctr"/>
          <a:lstStyle>
            <a:lvl1pPr algn="l">
              <a:defRPr sz="1467" b="1">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11008659" y="361016"/>
            <a:ext cx="675341" cy="365125"/>
          </a:xfrm>
          <a:prstGeom prst="rect">
            <a:avLst/>
          </a:prstGeom>
        </p:spPr>
        <p:txBody>
          <a:bodyPr vert="horz" lIns="91440" tIns="45720" rIns="91440" bIns="45720" rtlCol="0" anchor="ctr"/>
          <a:lstStyle>
            <a:lvl1pPr algn="r">
              <a:defRPr sz="2933" b="1">
                <a:solidFill>
                  <a:schemeClr val="bg1"/>
                </a:solidFill>
              </a:defRPr>
            </a:lvl1pPr>
          </a:lstStyle>
          <a:p>
            <a:fld id="{F04F7EEE-6BE1-3F41-8637-56B3753B511D}" type="slidenum">
              <a:rPr lang="en-US" smtClean="0"/>
              <a:t>‹#›</a:t>
            </a:fld>
            <a:endParaRPr lang="en-US"/>
          </a:p>
        </p:txBody>
      </p:sp>
    </p:spTree>
    <p:extLst>
      <p:ext uri="{BB962C8B-B14F-4D97-AF65-F5344CB8AC3E}">
        <p14:creationId xmlns:p14="http://schemas.microsoft.com/office/powerpoint/2010/main" val="2248357483"/>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 id="2147484089" r:id="rId16"/>
    <p:sldLayoutId id="2147484090" r:id="rId17"/>
    <p:sldLayoutId id="2147484091" r:id="rId18"/>
    <p:sldLayoutId id="2147484092" r:id="rId19"/>
    <p:sldLayoutId id="2147484093" r:id="rId20"/>
  </p:sldLayoutIdLst>
  <p:txStyles>
    <p:titleStyle>
      <a:lvl1pPr algn="l" defTabSz="1219170" rtl="0" eaLnBrk="1" latinLnBrk="0" hangingPunct="1">
        <a:spcBef>
          <a:spcPct val="0"/>
        </a:spcBef>
        <a:buNone/>
        <a:defRPr sz="4800" b="1" kern="1200">
          <a:solidFill>
            <a:schemeClr val="accent1"/>
          </a:solidFill>
          <a:latin typeface="+mj-lt"/>
          <a:ea typeface="+mj-ea"/>
          <a:cs typeface="+mj-cs"/>
        </a:defRPr>
      </a:lvl1pPr>
    </p:titleStyle>
    <p:bodyStyle>
      <a:lvl1pPr marL="304792" indent="-304792" algn="l" defTabSz="1219170" rtl="0" eaLnBrk="1" latinLnBrk="0" hangingPunct="1">
        <a:lnSpc>
          <a:spcPct val="100000"/>
        </a:lnSpc>
        <a:spcBef>
          <a:spcPts val="2400"/>
        </a:spcBef>
        <a:buClr>
          <a:schemeClr val="accent1"/>
        </a:buClr>
        <a:buSzPct val="100000"/>
        <a:buFont typeface="Wingdings 2" pitchFamily="18" charset="2"/>
        <a:buChar char="¡"/>
        <a:defRPr sz="3733" kern="1200">
          <a:solidFill>
            <a:schemeClr val="tx2"/>
          </a:solidFill>
          <a:latin typeface="+mn-lt"/>
          <a:ea typeface="+mn-ea"/>
          <a:cs typeface="+mn-cs"/>
        </a:defRPr>
      </a:lvl1pPr>
      <a:lvl2pPr marL="609585" indent="-304792" algn="l" defTabSz="1219170" rtl="0" eaLnBrk="1" latinLnBrk="0" hangingPunct="1">
        <a:lnSpc>
          <a:spcPct val="100000"/>
        </a:lnSpc>
        <a:spcBef>
          <a:spcPts val="800"/>
        </a:spcBef>
        <a:buClr>
          <a:schemeClr val="accent1">
            <a:lumMod val="50000"/>
          </a:schemeClr>
        </a:buClr>
        <a:buSzPct val="100000"/>
        <a:buFont typeface="Wingdings 2" pitchFamily="18" charset="2"/>
        <a:buChar char="¡"/>
        <a:defRPr sz="3200" kern="1200">
          <a:solidFill>
            <a:schemeClr val="tx2"/>
          </a:solidFill>
          <a:latin typeface="+mn-lt"/>
          <a:ea typeface="+mn-ea"/>
          <a:cs typeface="+mn-cs"/>
        </a:defRPr>
      </a:lvl2pPr>
      <a:lvl3pPr marL="914377" indent="-304792" algn="l" defTabSz="1219170" rtl="0" eaLnBrk="1" latinLnBrk="0" hangingPunct="1">
        <a:lnSpc>
          <a:spcPct val="100000"/>
        </a:lnSpc>
        <a:spcBef>
          <a:spcPts val="800"/>
        </a:spcBef>
        <a:buClr>
          <a:schemeClr val="accent1"/>
        </a:buClr>
        <a:buSzPct val="100000"/>
        <a:buFont typeface="Wingdings 2" pitchFamily="18" charset="2"/>
        <a:buChar char="¡"/>
        <a:defRPr sz="3200" kern="1200">
          <a:solidFill>
            <a:schemeClr val="tx2"/>
          </a:solidFill>
          <a:latin typeface="+mn-lt"/>
          <a:ea typeface="+mn-ea"/>
          <a:cs typeface="+mn-cs"/>
        </a:defRPr>
      </a:lvl3pPr>
      <a:lvl4pPr marL="1219170" indent="-304792" algn="l" defTabSz="1219170" rtl="0" eaLnBrk="1" latinLnBrk="0" hangingPunct="1">
        <a:lnSpc>
          <a:spcPct val="100000"/>
        </a:lnSpc>
        <a:spcBef>
          <a:spcPts val="800"/>
        </a:spcBef>
        <a:buClr>
          <a:schemeClr val="accent1">
            <a:lumMod val="50000"/>
          </a:schemeClr>
        </a:buClr>
        <a:buSzPct val="100000"/>
        <a:buFont typeface="Wingdings 2" pitchFamily="18" charset="2"/>
        <a:buChar char="¡"/>
        <a:defRPr sz="3200" kern="1200">
          <a:solidFill>
            <a:schemeClr val="tx2"/>
          </a:solidFill>
          <a:latin typeface="+mn-lt"/>
          <a:ea typeface="+mn-ea"/>
          <a:cs typeface="+mn-cs"/>
        </a:defRPr>
      </a:lvl4pPr>
      <a:lvl5pPr marL="1523962" indent="-304792" algn="l" defTabSz="1219170" rtl="0" eaLnBrk="1" latinLnBrk="0" hangingPunct="1">
        <a:lnSpc>
          <a:spcPct val="100000"/>
        </a:lnSpc>
        <a:spcBef>
          <a:spcPts val="800"/>
        </a:spcBef>
        <a:buClr>
          <a:schemeClr val="accent1"/>
        </a:buClr>
        <a:buSzPct val="100000"/>
        <a:buFont typeface="Wingdings 2" pitchFamily="18" charset="2"/>
        <a:buChar char="¡"/>
        <a:defRPr sz="3200" kern="1200">
          <a:solidFill>
            <a:schemeClr val="tx2"/>
          </a:solidFill>
          <a:latin typeface="+mn-lt"/>
          <a:ea typeface="+mn-ea"/>
          <a:cs typeface="+mn-cs"/>
        </a:defRPr>
      </a:lvl5pPr>
      <a:lvl6pPr marL="1837221" indent="-304792" algn="l" defTabSz="1219170" rtl="0" eaLnBrk="1" latinLnBrk="0" hangingPunct="1">
        <a:spcBef>
          <a:spcPct val="20000"/>
        </a:spcBef>
        <a:buClr>
          <a:schemeClr val="accent1">
            <a:lumMod val="50000"/>
          </a:schemeClr>
        </a:buClr>
        <a:buFont typeface="Wingdings 2" pitchFamily="18" charset="2"/>
        <a:buChar char=""/>
        <a:defRPr lang="en-US" sz="2400" kern="1200" dirty="0" smtClean="0">
          <a:solidFill>
            <a:schemeClr val="tx2"/>
          </a:solidFill>
          <a:latin typeface="+mn-lt"/>
          <a:ea typeface="+mn-ea"/>
          <a:cs typeface="+mn-cs"/>
        </a:defRPr>
      </a:lvl6pPr>
      <a:lvl7pPr marL="2137780" indent="-304792" algn="l" defTabSz="1219170" rtl="0" eaLnBrk="1" latinLnBrk="0" hangingPunct="1">
        <a:spcBef>
          <a:spcPct val="20000"/>
        </a:spcBef>
        <a:buClr>
          <a:schemeClr val="accent1"/>
        </a:buClr>
        <a:buFont typeface="Wingdings 2" pitchFamily="18" charset="2"/>
        <a:buChar char=""/>
        <a:defRPr lang="en-US" sz="2400" kern="1200" dirty="0" smtClean="0">
          <a:solidFill>
            <a:schemeClr val="tx2"/>
          </a:solidFill>
          <a:latin typeface="+mn-lt"/>
          <a:ea typeface="+mn-ea"/>
          <a:cs typeface="+mn-cs"/>
        </a:defRPr>
      </a:lvl7pPr>
      <a:lvl8pPr marL="2440456" indent="-304792" algn="l" defTabSz="1219170" rtl="0" eaLnBrk="1" latinLnBrk="0" hangingPunct="1">
        <a:spcBef>
          <a:spcPct val="20000"/>
        </a:spcBef>
        <a:buClr>
          <a:schemeClr val="accent1">
            <a:lumMod val="50000"/>
          </a:schemeClr>
        </a:buClr>
        <a:buFont typeface="Wingdings 2" pitchFamily="18" charset="2"/>
        <a:buChar char=""/>
        <a:defRPr lang="en-US" sz="2400" kern="1200" dirty="0" smtClean="0">
          <a:solidFill>
            <a:schemeClr val="tx2"/>
          </a:solidFill>
          <a:latin typeface="+mn-lt"/>
          <a:ea typeface="+mn-ea"/>
          <a:cs typeface="+mn-cs"/>
        </a:defRPr>
      </a:lvl8pPr>
      <a:lvl9pPr marL="2743131" indent="-304792" algn="l" defTabSz="1219170" rtl="0" eaLnBrk="1" latinLnBrk="0" hangingPunct="1">
        <a:spcBef>
          <a:spcPct val="20000"/>
        </a:spcBef>
        <a:buClr>
          <a:schemeClr val="accent1"/>
        </a:buClr>
        <a:buFont typeface="Wingdings 2" pitchFamily="18" charset="2"/>
        <a:buChar char=""/>
        <a:defRPr lang="en-US" sz="2400" kern="1200" dirty="0">
          <a:solidFill>
            <a:schemeClr val="tx2"/>
          </a:solidFill>
          <a:latin typeface="+mn-lt"/>
          <a:ea typeface="+mn-ea"/>
          <a:cs typeface="+mn-cs"/>
        </a:defRPr>
      </a:lvl9pPr>
    </p:bodyStyle>
    <p:otherStyle>
      <a:defPPr>
        <a:defRP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1D4CA0"/>
        </a:solidFill>
        <a:effectLst/>
      </p:bgPr>
    </p:bg>
    <p:spTree>
      <p:nvGrpSpPr>
        <p:cNvPr id="1" name=""/>
        <p:cNvGrpSpPr/>
        <p:nvPr/>
      </p:nvGrpSpPr>
      <p:grpSpPr>
        <a:xfrm>
          <a:off x="0" y="0"/>
          <a:ext cx="0" cy="0"/>
          <a:chOff x="0" y="0"/>
          <a:chExt cx="0" cy="0"/>
        </a:xfrm>
      </p:grpSpPr>
      <p:pic>
        <p:nvPicPr>
          <p:cNvPr id="1037" name="Picture 13" descr="blue arc top reverse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0" y="0"/>
            <a:ext cx="12192000" cy="1989139"/>
          </a:xfrm>
          <a:prstGeom prst="rect">
            <a:avLst/>
          </a:prstGeom>
          <a:noFill/>
          <a:extLst>
            <a:ext uri="{909E8E84-426E-40dd-AFC4-6F175D3DCCD1}">
              <a14:hiddenFill xmlns="" xmlns:a14="http://schemas.microsoft.com/office/drawing/2010/main">
                <a:solidFill>
                  <a:srgbClr val="FFFFFF"/>
                </a:solidFill>
              </a14:hiddenFill>
            </a:ext>
          </a:extLst>
        </p:spPr>
      </p:pic>
      <p:pic>
        <p:nvPicPr>
          <p:cNvPr id="1035" name="Picture 11" descr="blue arc bottom reversed"/>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0" y="4941888"/>
            <a:ext cx="12192000" cy="1916112"/>
          </a:xfrm>
          <a:prstGeom prst="rect">
            <a:avLst/>
          </a:prstGeom>
          <a:noFill/>
          <a:extLst>
            <a:ext uri="{909E8E84-426E-40dd-AFC4-6F175D3DCCD1}">
              <a14:hiddenFill xmlns=""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944536" y="765175"/>
            <a:ext cx="6913033"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09600" y="2205040"/>
            <a:ext cx="10972800" cy="3921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32" name="Picture 8" descr="allnations logo RGB standard"/>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43936" y="188913"/>
            <a:ext cx="2976033" cy="792163"/>
          </a:xfrm>
          <a:prstGeom prst="rect">
            <a:avLst/>
          </a:prstGeom>
          <a:noFill/>
          <a:extLst>
            <a:ext uri="{909E8E84-426E-40dd-AFC4-6F175D3DCCD1}">
              <a14:hiddenFill xmlns="" xmlns:a14="http://schemas.microsoft.com/office/drawing/2010/main">
                <a:solidFill>
                  <a:srgbClr val="FFFFFF"/>
                </a:solidFill>
              </a14:hiddenFill>
            </a:ext>
          </a:extLst>
        </p:spPr>
      </p:pic>
      <p:sp>
        <p:nvSpPr>
          <p:cNvPr id="1036" name="Text Box 12"/>
          <p:cNvSpPr txBox="1">
            <a:spLocks noChangeArrowheads="1"/>
          </p:cNvSpPr>
          <p:nvPr/>
        </p:nvSpPr>
        <p:spPr bwMode="auto">
          <a:xfrm>
            <a:off x="10320869" y="6381752"/>
            <a:ext cx="191981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sz="600">
                <a:solidFill>
                  <a:srgbClr val="1D4CA0"/>
                </a:solidFill>
              </a:rPr>
              <a:t>All Nations Christian College Ltd. </a:t>
            </a:r>
          </a:p>
          <a:p>
            <a:pPr fontAlgn="base">
              <a:spcBef>
                <a:spcPct val="50000"/>
              </a:spcBef>
              <a:spcAft>
                <a:spcPct val="0"/>
              </a:spcAft>
            </a:pPr>
            <a:r>
              <a:rPr lang="en-GB" sz="600">
                <a:solidFill>
                  <a:srgbClr val="1D4CA0"/>
                </a:solidFill>
              </a:rPr>
              <a:t>Registered Company No. 990054 </a:t>
            </a:r>
          </a:p>
          <a:p>
            <a:pPr fontAlgn="base">
              <a:spcBef>
                <a:spcPct val="50000"/>
              </a:spcBef>
              <a:spcAft>
                <a:spcPct val="0"/>
              </a:spcAft>
            </a:pPr>
            <a:r>
              <a:rPr lang="en-GB" sz="600">
                <a:solidFill>
                  <a:srgbClr val="1D4CA0"/>
                </a:solidFill>
              </a:rPr>
              <a:t>Registered as a Charity</a:t>
            </a:r>
          </a:p>
        </p:txBody>
      </p:sp>
    </p:spTree>
    <p:extLst>
      <p:ext uri="{BB962C8B-B14F-4D97-AF65-F5344CB8AC3E}">
        <p14:creationId xmlns:p14="http://schemas.microsoft.com/office/powerpoint/2010/main" val="3147906640"/>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ransition>
    <p:randomBar/>
  </p:transition>
  <p:txStyles>
    <p:titleStyle>
      <a:lvl1pPr algn="ctr" rtl="0" fontAlgn="base">
        <a:spcBef>
          <a:spcPct val="0"/>
        </a:spcBef>
        <a:spcAft>
          <a:spcPct val="0"/>
        </a:spcAft>
        <a:defRPr sz="3600" b="1" kern="1200">
          <a:solidFill>
            <a:schemeClr val="bg1"/>
          </a:solidFill>
          <a:latin typeface="+mj-lt"/>
          <a:ea typeface="+mj-ea"/>
          <a:cs typeface="+mj-cs"/>
        </a:defRPr>
      </a:lvl1pPr>
      <a:lvl2pPr algn="ctr" rtl="0" fontAlgn="base">
        <a:spcBef>
          <a:spcPct val="0"/>
        </a:spcBef>
        <a:spcAft>
          <a:spcPct val="0"/>
        </a:spcAft>
        <a:defRPr sz="3600" b="1">
          <a:solidFill>
            <a:schemeClr val="bg1"/>
          </a:solidFill>
          <a:latin typeface="Lucida Sans" pitchFamily="34" charset="0"/>
        </a:defRPr>
      </a:lvl2pPr>
      <a:lvl3pPr algn="ctr" rtl="0" fontAlgn="base">
        <a:spcBef>
          <a:spcPct val="0"/>
        </a:spcBef>
        <a:spcAft>
          <a:spcPct val="0"/>
        </a:spcAft>
        <a:defRPr sz="3600" b="1">
          <a:solidFill>
            <a:schemeClr val="bg1"/>
          </a:solidFill>
          <a:latin typeface="Lucida Sans" pitchFamily="34" charset="0"/>
        </a:defRPr>
      </a:lvl3pPr>
      <a:lvl4pPr algn="ctr" rtl="0" fontAlgn="base">
        <a:spcBef>
          <a:spcPct val="0"/>
        </a:spcBef>
        <a:spcAft>
          <a:spcPct val="0"/>
        </a:spcAft>
        <a:defRPr sz="3600" b="1">
          <a:solidFill>
            <a:schemeClr val="bg1"/>
          </a:solidFill>
          <a:latin typeface="Lucida Sans" pitchFamily="34" charset="0"/>
        </a:defRPr>
      </a:lvl4pPr>
      <a:lvl5pPr algn="ctr" rtl="0" fontAlgn="base">
        <a:spcBef>
          <a:spcPct val="0"/>
        </a:spcBef>
        <a:spcAft>
          <a:spcPct val="0"/>
        </a:spcAft>
        <a:defRPr sz="3600" b="1">
          <a:solidFill>
            <a:schemeClr val="bg1"/>
          </a:solidFill>
          <a:latin typeface="Lucida Sans" pitchFamily="34" charset="0"/>
        </a:defRPr>
      </a:lvl5pPr>
      <a:lvl6pPr marL="457189" algn="ctr" rtl="0" fontAlgn="base">
        <a:spcBef>
          <a:spcPct val="0"/>
        </a:spcBef>
        <a:spcAft>
          <a:spcPct val="0"/>
        </a:spcAft>
        <a:defRPr sz="3600" b="1">
          <a:solidFill>
            <a:schemeClr val="bg1"/>
          </a:solidFill>
          <a:latin typeface="Lucida Sans" pitchFamily="34" charset="0"/>
        </a:defRPr>
      </a:lvl6pPr>
      <a:lvl7pPr marL="914377" algn="ctr" rtl="0" fontAlgn="base">
        <a:spcBef>
          <a:spcPct val="0"/>
        </a:spcBef>
        <a:spcAft>
          <a:spcPct val="0"/>
        </a:spcAft>
        <a:defRPr sz="3600" b="1">
          <a:solidFill>
            <a:schemeClr val="bg1"/>
          </a:solidFill>
          <a:latin typeface="Lucida Sans" pitchFamily="34" charset="0"/>
        </a:defRPr>
      </a:lvl7pPr>
      <a:lvl8pPr marL="1371566" algn="ctr" rtl="0" fontAlgn="base">
        <a:spcBef>
          <a:spcPct val="0"/>
        </a:spcBef>
        <a:spcAft>
          <a:spcPct val="0"/>
        </a:spcAft>
        <a:defRPr sz="3600" b="1">
          <a:solidFill>
            <a:schemeClr val="bg1"/>
          </a:solidFill>
          <a:latin typeface="Lucida Sans" pitchFamily="34" charset="0"/>
        </a:defRPr>
      </a:lvl8pPr>
      <a:lvl9pPr marL="1828754" algn="ctr" rtl="0" fontAlgn="base">
        <a:spcBef>
          <a:spcPct val="0"/>
        </a:spcBef>
        <a:spcAft>
          <a:spcPct val="0"/>
        </a:spcAft>
        <a:defRPr sz="3600" b="1">
          <a:solidFill>
            <a:schemeClr val="bg1"/>
          </a:solidFill>
          <a:latin typeface="Lucida Sans" pitchFamily="34" charset="0"/>
        </a:defRPr>
      </a:lvl9pPr>
    </p:titleStyle>
    <p:bodyStyle>
      <a:lvl1pPr marL="342891" indent="-342891" algn="l" rtl="0" fontAlgn="base">
        <a:spcBef>
          <a:spcPct val="20000"/>
        </a:spcBef>
        <a:spcAft>
          <a:spcPct val="0"/>
        </a:spcAft>
        <a:buChar char="•"/>
        <a:defRPr sz="3200" kern="1200">
          <a:solidFill>
            <a:schemeClr val="bg1"/>
          </a:solidFill>
          <a:latin typeface="+mn-lt"/>
          <a:ea typeface="+mn-ea"/>
          <a:cs typeface="+mn-cs"/>
        </a:defRPr>
      </a:lvl1pPr>
      <a:lvl2pPr marL="742932" indent="-285744" algn="l" rtl="0" fontAlgn="base">
        <a:spcBef>
          <a:spcPct val="20000"/>
        </a:spcBef>
        <a:spcAft>
          <a:spcPct val="0"/>
        </a:spcAft>
        <a:buChar char="–"/>
        <a:defRPr sz="2800" kern="1200">
          <a:solidFill>
            <a:srgbClr val="00A14F"/>
          </a:solidFill>
          <a:latin typeface="+mn-lt"/>
          <a:ea typeface="+mn-ea"/>
          <a:cs typeface="+mn-cs"/>
        </a:defRPr>
      </a:lvl2pPr>
      <a:lvl3pPr marL="1142971" indent="-228594" algn="l" rtl="0" fontAlgn="base">
        <a:spcBef>
          <a:spcPct val="20000"/>
        </a:spcBef>
        <a:spcAft>
          <a:spcPct val="0"/>
        </a:spcAft>
        <a:buChar char="•"/>
        <a:defRPr sz="2400" kern="1200">
          <a:solidFill>
            <a:schemeClr val="bg1"/>
          </a:solidFill>
          <a:latin typeface="+mn-lt"/>
          <a:ea typeface="+mn-ea"/>
          <a:cs typeface="+mn-cs"/>
        </a:defRPr>
      </a:lvl3pPr>
      <a:lvl4pPr marL="1600160" indent="-228594" algn="l" rtl="0" fontAlgn="base">
        <a:spcBef>
          <a:spcPct val="20000"/>
        </a:spcBef>
        <a:spcAft>
          <a:spcPct val="0"/>
        </a:spcAft>
        <a:buChar char="–"/>
        <a:defRPr sz="2000" kern="1200">
          <a:solidFill>
            <a:srgbClr val="00A14F"/>
          </a:solidFill>
          <a:latin typeface="+mn-lt"/>
          <a:ea typeface="+mn-ea"/>
          <a:cs typeface="+mn-cs"/>
        </a:defRPr>
      </a:lvl4pPr>
      <a:lvl5pPr marL="2057349" indent="-228594" algn="l" rtl="0" fontAlgn="base">
        <a:spcBef>
          <a:spcPct val="20000"/>
        </a:spcBef>
        <a:spcAft>
          <a:spcPct val="0"/>
        </a:spcAft>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0C0C0C"/>
              </a:buClr>
              <a:buSzPts val="5000"/>
              <a:buFont typeface="Twentieth Century"/>
              <a:buNone/>
              <a:defRPr sz="500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rmAutofit/>
          </a:bodyPr>
          <a:lstStyle>
            <a:lvl1pPr marL="457200" marR="0" lvl="0" indent="-368300" algn="l" rtl="0">
              <a:lnSpc>
                <a:spcPct val="90000"/>
              </a:lnSpc>
              <a:spcBef>
                <a:spcPts val="1200"/>
              </a:spcBef>
              <a:spcAft>
                <a:spcPts val="0"/>
              </a:spcAft>
              <a:buClr>
                <a:schemeClr val="accent2"/>
              </a:buClr>
              <a:buSzPts val="2200"/>
              <a:buFont typeface="Twentieth Century"/>
              <a:buChar char=" "/>
              <a:defRPr sz="2200" b="0" i="0" u="none" strike="noStrike" cap="none">
                <a:solidFill>
                  <a:schemeClr val="dk1"/>
                </a:solidFill>
                <a:latin typeface="Twentieth Century"/>
                <a:ea typeface="Twentieth Century"/>
                <a:cs typeface="Twentieth Century"/>
                <a:sym typeface="Twentieth Century"/>
              </a:defRPr>
            </a:lvl1pPr>
            <a:lvl2pPr marL="914400" marR="0" lvl="1" indent="-342900" algn="l" rtl="0">
              <a:lnSpc>
                <a:spcPct val="90000"/>
              </a:lnSpc>
              <a:spcBef>
                <a:spcPts val="200"/>
              </a:spcBef>
              <a:spcAft>
                <a:spcPts val="0"/>
              </a:spcAft>
              <a:buClr>
                <a:schemeClr val="accent2"/>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2pPr>
            <a:lvl3pPr marL="1371600" marR="0" lvl="2"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3pPr>
            <a:lvl4pPr marL="1828800" marR="0" lvl="3"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4pPr>
            <a:lvl5pPr marL="2286000" marR="0" lvl="4"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5pPr>
            <a:lvl6pPr marL="2743200" marR="0" lvl="5"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6pPr>
            <a:lvl7pPr marL="3200400" marR="0" lvl="6"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90000"/>
              </a:lnSpc>
              <a:spcBef>
                <a:spcPts val="400"/>
              </a:spcBef>
              <a:spcAft>
                <a:spcPts val="40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8" name="Google Shape;8;p5"/>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9" name="Google Shape;9;p5"/>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0" name="Google Shape;10;p5"/>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cxnSp>
        <p:nvCxnSpPr>
          <p:cNvPr id="11" name="Google Shape;11;p5"/>
          <p:cNvCxnSpPr/>
          <p:nvPr/>
        </p:nvCxnSpPr>
        <p:spPr>
          <a:xfrm rot="10800000">
            <a:off x="762000" y="826324"/>
            <a:ext cx="0" cy="914400"/>
          </a:xfrm>
          <a:prstGeom prst="straightConnector1">
            <a:avLst/>
          </a:prstGeom>
          <a:noFill/>
          <a:ln w="19050" cap="flat" cmpd="sng">
            <a:solidFill>
              <a:schemeClr val="accent2"/>
            </a:solidFill>
            <a:prstDash val="solid"/>
            <a:round/>
            <a:headEnd type="none" w="sm" len="sm"/>
            <a:tailEnd type="none" w="sm" len="sm"/>
          </a:ln>
        </p:spPr>
      </p:cxnSp>
    </p:spTree>
    <p:extLst>
      <p:ext uri="{BB962C8B-B14F-4D97-AF65-F5344CB8AC3E}">
        <p14:creationId xmlns:p14="http://schemas.microsoft.com/office/powerpoint/2010/main" val="3713217583"/>
      </p:ext>
    </p:extLst>
  </p:cSld>
  <p:clrMap bg1="lt1" tx1="dk1" bg2="dk2" tx2="lt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C9EEB9-1471-46E5-BF85-7CB685B0A6D1}" type="datetimeFigureOut">
              <a:rPr lang="en-GB" smtClean="0">
                <a:solidFill>
                  <a:prstClr val="black">
                    <a:tint val="75000"/>
                  </a:prstClr>
                </a:solidFill>
              </a:rPr>
              <a:pPr/>
              <a:t>04/09/2024</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D65B27-D125-41E9-B275-BF33B4BC67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992974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421" name="Picture 13" descr="blue arc bottom"/>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4857750"/>
            <a:ext cx="121920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blue arc top"/>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1"/>
            <a:ext cx="12192000" cy="2009775"/>
          </a:xfrm>
          <a:prstGeom prst="rect">
            <a:avLst/>
          </a:prstGeom>
          <a:noFill/>
          <a:extLst>
            <a:ext uri="{909E8E84-426E-40DD-AFC4-6F175D3DCCD1}">
              <a14:hiddenFill xmlns:a14="http://schemas.microsoft.com/office/drawing/2010/main">
                <a:solidFill>
                  <a:srgbClr val="FFFFFF"/>
                </a:solidFill>
              </a14:hiddenFill>
            </a:ext>
          </a:extLst>
        </p:spPr>
      </p:pic>
      <p:sp>
        <p:nvSpPr>
          <p:cNvPr id="17412" name="Rectangle 4"/>
          <p:cNvSpPr>
            <a:spLocks noGrp="1" noChangeArrowheads="1"/>
          </p:cNvSpPr>
          <p:nvPr>
            <p:ph type="title"/>
          </p:nvPr>
        </p:nvSpPr>
        <p:spPr bwMode="auto">
          <a:xfrm>
            <a:off x="4944534" y="765175"/>
            <a:ext cx="691303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7413" name="Rectangle 5"/>
          <p:cNvSpPr>
            <a:spLocks noGrp="1" noChangeArrowheads="1"/>
          </p:cNvSpPr>
          <p:nvPr>
            <p:ph type="body" idx="1"/>
          </p:nvPr>
        </p:nvSpPr>
        <p:spPr bwMode="auto">
          <a:xfrm>
            <a:off x="609600" y="2205039"/>
            <a:ext cx="10972800" cy="392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415" name="Text Box 7"/>
          <p:cNvSpPr txBox="1">
            <a:spLocks noChangeArrowheads="1"/>
          </p:cNvSpPr>
          <p:nvPr/>
        </p:nvSpPr>
        <p:spPr bwMode="auto">
          <a:xfrm>
            <a:off x="10320868" y="6381751"/>
            <a:ext cx="191981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sz="600">
                <a:solidFill>
                  <a:srgbClr val="FFFFFF"/>
                </a:solidFill>
              </a:rPr>
              <a:t>All Nations Christian College Ltd. </a:t>
            </a:r>
          </a:p>
          <a:p>
            <a:pPr fontAlgn="base">
              <a:spcBef>
                <a:spcPct val="50000"/>
              </a:spcBef>
              <a:spcAft>
                <a:spcPct val="0"/>
              </a:spcAft>
            </a:pPr>
            <a:r>
              <a:rPr lang="en-GB" sz="600">
                <a:solidFill>
                  <a:srgbClr val="FFFFFF"/>
                </a:solidFill>
              </a:rPr>
              <a:t>Registered Company No. 990054 </a:t>
            </a:r>
          </a:p>
          <a:p>
            <a:pPr fontAlgn="base">
              <a:spcBef>
                <a:spcPct val="50000"/>
              </a:spcBef>
              <a:spcAft>
                <a:spcPct val="0"/>
              </a:spcAft>
            </a:pPr>
            <a:r>
              <a:rPr lang="en-GB" sz="600">
                <a:solidFill>
                  <a:srgbClr val="FFFFFF"/>
                </a:solidFill>
              </a:rPr>
              <a:t>Registered as a Charity</a:t>
            </a:r>
          </a:p>
        </p:txBody>
      </p:sp>
      <p:pic>
        <p:nvPicPr>
          <p:cNvPr id="17419" name="Picture 11" descr="all nations logo RGB blue"/>
          <p:cNvPicPr>
            <a:picLocks noChangeAspect="1" noChangeArrowheads="1"/>
          </p:cNvPicPr>
          <p:nvPr/>
        </p:nvPicPr>
        <p:blipFill>
          <a:blip r:embed="rId15" cstate="screen">
            <a:clrChange>
              <a:clrFrom>
                <a:srgbClr val="1E4CA1"/>
              </a:clrFrom>
              <a:clrTo>
                <a:srgbClr val="1E4CA1">
                  <a:alpha val="0"/>
                </a:srgbClr>
              </a:clrTo>
            </a:clrChange>
            <a:extLst>
              <a:ext uri="{28A0092B-C50C-407E-A947-70E740481C1C}">
                <a14:useLocalDpi xmlns:a14="http://schemas.microsoft.com/office/drawing/2010/main"/>
              </a:ext>
            </a:extLst>
          </a:blip>
          <a:srcRect/>
          <a:stretch>
            <a:fillRect/>
          </a:stretch>
        </p:blipFill>
        <p:spPr bwMode="auto">
          <a:xfrm>
            <a:off x="239185" y="188914"/>
            <a:ext cx="2880783" cy="776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0593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randomBar/>
  </p:transition>
  <p:txStyles>
    <p:titleStyle>
      <a:lvl1pPr algn="ctr" rtl="0" fontAlgn="base">
        <a:spcBef>
          <a:spcPct val="0"/>
        </a:spcBef>
        <a:spcAft>
          <a:spcPct val="0"/>
        </a:spcAft>
        <a:defRPr sz="3600" b="1" kern="1200">
          <a:solidFill>
            <a:srgbClr val="1D4CA0"/>
          </a:solidFill>
          <a:latin typeface="+mj-lt"/>
          <a:ea typeface="+mj-ea"/>
          <a:cs typeface="+mj-cs"/>
        </a:defRPr>
      </a:lvl1pPr>
      <a:lvl2pPr algn="ctr" rtl="0" fontAlgn="base">
        <a:spcBef>
          <a:spcPct val="0"/>
        </a:spcBef>
        <a:spcAft>
          <a:spcPct val="0"/>
        </a:spcAft>
        <a:defRPr sz="3600" b="1">
          <a:solidFill>
            <a:srgbClr val="1D4CA0"/>
          </a:solidFill>
          <a:latin typeface="Lucida Sans" pitchFamily="34" charset="0"/>
        </a:defRPr>
      </a:lvl2pPr>
      <a:lvl3pPr algn="ctr" rtl="0" fontAlgn="base">
        <a:spcBef>
          <a:spcPct val="0"/>
        </a:spcBef>
        <a:spcAft>
          <a:spcPct val="0"/>
        </a:spcAft>
        <a:defRPr sz="3600" b="1">
          <a:solidFill>
            <a:srgbClr val="1D4CA0"/>
          </a:solidFill>
          <a:latin typeface="Lucida Sans" pitchFamily="34" charset="0"/>
        </a:defRPr>
      </a:lvl3pPr>
      <a:lvl4pPr algn="ctr" rtl="0" fontAlgn="base">
        <a:spcBef>
          <a:spcPct val="0"/>
        </a:spcBef>
        <a:spcAft>
          <a:spcPct val="0"/>
        </a:spcAft>
        <a:defRPr sz="3600" b="1">
          <a:solidFill>
            <a:srgbClr val="1D4CA0"/>
          </a:solidFill>
          <a:latin typeface="Lucida Sans" pitchFamily="34" charset="0"/>
        </a:defRPr>
      </a:lvl4pPr>
      <a:lvl5pPr algn="ctr" rtl="0" fontAlgn="base">
        <a:spcBef>
          <a:spcPct val="0"/>
        </a:spcBef>
        <a:spcAft>
          <a:spcPct val="0"/>
        </a:spcAft>
        <a:defRPr sz="3600" b="1">
          <a:solidFill>
            <a:srgbClr val="1D4CA0"/>
          </a:solidFill>
          <a:latin typeface="Lucida Sans" pitchFamily="34" charset="0"/>
        </a:defRPr>
      </a:lvl5pPr>
      <a:lvl6pPr marL="457200" algn="ctr" rtl="0" fontAlgn="base">
        <a:spcBef>
          <a:spcPct val="0"/>
        </a:spcBef>
        <a:spcAft>
          <a:spcPct val="0"/>
        </a:spcAft>
        <a:defRPr sz="3600" b="1">
          <a:solidFill>
            <a:srgbClr val="1D4CA0"/>
          </a:solidFill>
          <a:latin typeface="Lucida Sans" pitchFamily="34" charset="0"/>
        </a:defRPr>
      </a:lvl6pPr>
      <a:lvl7pPr marL="914400" algn="ctr" rtl="0" fontAlgn="base">
        <a:spcBef>
          <a:spcPct val="0"/>
        </a:spcBef>
        <a:spcAft>
          <a:spcPct val="0"/>
        </a:spcAft>
        <a:defRPr sz="3600" b="1">
          <a:solidFill>
            <a:srgbClr val="1D4CA0"/>
          </a:solidFill>
          <a:latin typeface="Lucida Sans" pitchFamily="34" charset="0"/>
        </a:defRPr>
      </a:lvl7pPr>
      <a:lvl8pPr marL="1371600" algn="ctr" rtl="0" fontAlgn="base">
        <a:spcBef>
          <a:spcPct val="0"/>
        </a:spcBef>
        <a:spcAft>
          <a:spcPct val="0"/>
        </a:spcAft>
        <a:defRPr sz="3600" b="1">
          <a:solidFill>
            <a:srgbClr val="1D4CA0"/>
          </a:solidFill>
          <a:latin typeface="Lucida Sans" pitchFamily="34" charset="0"/>
        </a:defRPr>
      </a:lvl8pPr>
      <a:lvl9pPr marL="1828800" algn="ctr" rtl="0" fontAlgn="base">
        <a:spcBef>
          <a:spcPct val="0"/>
        </a:spcBef>
        <a:spcAft>
          <a:spcPct val="0"/>
        </a:spcAft>
        <a:defRPr sz="3600" b="1">
          <a:solidFill>
            <a:srgbClr val="1D4CA0"/>
          </a:solidFill>
          <a:latin typeface="Lucida Sans" pitchFamily="34" charset="0"/>
        </a:defRPr>
      </a:lvl9pPr>
    </p:titleStyle>
    <p:bodyStyle>
      <a:lvl1pPr marL="342900" indent="-342900" algn="l" rtl="0" fontAlgn="base">
        <a:spcBef>
          <a:spcPct val="20000"/>
        </a:spcBef>
        <a:spcAft>
          <a:spcPct val="0"/>
        </a:spcAft>
        <a:buChar char="•"/>
        <a:defRPr sz="3200" kern="1200">
          <a:solidFill>
            <a:srgbClr val="1D4CA0"/>
          </a:solidFill>
          <a:latin typeface="+mn-lt"/>
          <a:ea typeface="+mn-ea"/>
          <a:cs typeface="+mn-cs"/>
        </a:defRPr>
      </a:lvl1pPr>
      <a:lvl2pPr marL="742950" indent="-285750" algn="l" rtl="0" fontAlgn="base">
        <a:spcBef>
          <a:spcPct val="20000"/>
        </a:spcBef>
        <a:spcAft>
          <a:spcPct val="0"/>
        </a:spcAft>
        <a:buChar char="–"/>
        <a:defRPr sz="2800" kern="1200">
          <a:solidFill>
            <a:srgbClr val="00A14F"/>
          </a:solidFill>
          <a:latin typeface="+mn-lt"/>
          <a:ea typeface="+mn-ea"/>
          <a:cs typeface="+mn-cs"/>
        </a:defRPr>
      </a:lvl2pPr>
      <a:lvl3pPr marL="1143000" indent="-228600" algn="l" rtl="0" fontAlgn="base">
        <a:spcBef>
          <a:spcPct val="20000"/>
        </a:spcBef>
        <a:spcAft>
          <a:spcPct val="0"/>
        </a:spcAft>
        <a:buChar char="•"/>
        <a:defRPr sz="2400" kern="1200">
          <a:solidFill>
            <a:srgbClr val="1D4CA0"/>
          </a:solidFill>
          <a:latin typeface="+mn-lt"/>
          <a:ea typeface="+mn-ea"/>
          <a:cs typeface="+mn-cs"/>
        </a:defRPr>
      </a:lvl3pPr>
      <a:lvl4pPr marL="1600200" indent="-228600" algn="l" rtl="0" fontAlgn="base">
        <a:spcBef>
          <a:spcPct val="20000"/>
        </a:spcBef>
        <a:spcAft>
          <a:spcPct val="0"/>
        </a:spcAft>
        <a:buChar char="–"/>
        <a:defRPr sz="2000" kern="1200">
          <a:solidFill>
            <a:srgbClr val="00A14F"/>
          </a:solidFill>
          <a:latin typeface="+mn-lt"/>
          <a:ea typeface="+mn-ea"/>
          <a:cs typeface="+mn-cs"/>
        </a:defRPr>
      </a:lvl4pPr>
      <a:lvl5pPr marL="2057400" indent="-228600" algn="l" rtl="0" fontAlgn="base">
        <a:spcBef>
          <a:spcPct val="20000"/>
        </a:spcBef>
        <a:spcAft>
          <a:spcPct val="0"/>
        </a:spcAft>
        <a:buChar char="»"/>
        <a:defRPr sz="2000" kern="1200">
          <a:solidFill>
            <a:srgbClr val="1D4CA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3C9EEB9-1471-46E5-BF85-7CB685B0A6D1}"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04/09/2024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4D65B27-D125-41E9-B275-BF33B4BC67C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199278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3" descr="blue arc bottom"/>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4857750"/>
            <a:ext cx="12192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2" descr="blue arc top"/>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1"/>
            <a:ext cx="12192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4"/>
          <p:cNvSpPr>
            <a:spLocks noGrp="1" noChangeArrowheads="1"/>
          </p:cNvSpPr>
          <p:nvPr>
            <p:ph type="title"/>
          </p:nvPr>
        </p:nvSpPr>
        <p:spPr bwMode="auto">
          <a:xfrm>
            <a:off x="4944534" y="765175"/>
            <a:ext cx="691303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3" name="Rectangle 5"/>
          <p:cNvSpPr>
            <a:spLocks noGrp="1" noChangeArrowheads="1"/>
          </p:cNvSpPr>
          <p:nvPr>
            <p:ph type="body" idx="1"/>
          </p:nvPr>
        </p:nvSpPr>
        <p:spPr bwMode="auto">
          <a:xfrm>
            <a:off x="609600" y="2205039"/>
            <a:ext cx="10972800" cy="392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078" name="Text Box 7"/>
          <p:cNvSpPr txBox="1">
            <a:spLocks noChangeArrowheads="1"/>
          </p:cNvSpPr>
          <p:nvPr/>
        </p:nvSpPr>
        <p:spPr bwMode="auto">
          <a:xfrm>
            <a:off x="10320868" y="6381751"/>
            <a:ext cx="191981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Lucida Sans" pitchFamily="34" charset="0"/>
              </a:defRPr>
            </a:lvl1pPr>
            <a:lvl2pPr marL="742950" indent="-285750" eaLnBrk="0" hangingPunct="0">
              <a:defRPr>
                <a:solidFill>
                  <a:schemeClr val="tx1"/>
                </a:solidFill>
                <a:latin typeface="Lucida Sans" pitchFamily="34" charset="0"/>
              </a:defRPr>
            </a:lvl2pPr>
            <a:lvl3pPr marL="1143000" indent="-228600" eaLnBrk="0" hangingPunct="0">
              <a:defRPr>
                <a:solidFill>
                  <a:schemeClr val="tx1"/>
                </a:solidFill>
                <a:latin typeface="Lucida Sans" pitchFamily="34" charset="0"/>
              </a:defRPr>
            </a:lvl3pPr>
            <a:lvl4pPr marL="1600200" indent="-228600" eaLnBrk="0" hangingPunct="0">
              <a:defRPr>
                <a:solidFill>
                  <a:schemeClr val="tx1"/>
                </a:solidFill>
                <a:latin typeface="Lucida Sans" pitchFamily="34" charset="0"/>
              </a:defRPr>
            </a:lvl4pPr>
            <a:lvl5pPr marL="2057400" indent="-228600" eaLnBrk="0" hangingPunct="0">
              <a:defRPr>
                <a:solidFill>
                  <a:schemeClr val="tx1"/>
                </a:solidFill>
                <a:latin typeface="Lucida Sans" pitchFamily="34" charset="0"/>
              </a:defRPr>
            </a:lvl5pPr>
            <a:lvl6pPr marL="2514600" indent="-228600" eaLnBrk="0" fontAlgn="base" hangingPunct="0">
              <a:spcBef>
                <a:spcPct val="0"/>
              </a:spcBef>
              <a:spcAft>
                <a:spcPct val="0"/>
              </a:spcAft>
              <a:defRPr>
                <a:solidFill>
                  <a:schemeClr val="tx1"/>
                </a:solidFill>
                <a:latin typeface="Lucida Sans" pitchFamily="34" charset="0"/>
              </a:defRPr>
            </a:lvl6pPr>
            <a:lvl7pPr marL="2971800" indent="-228600" eaLnBrk="0" fontAlgn="base" hangingPunct="0">
              <a:spcBef>
                <a:spcPct val="0"/>
              </a:spcBef>
              <a:spcAft>
                <a:spcPct val="0"/>
              </a:spcAft>
              <a:defRPr>
                <a:solidFill>
                  <a:schemeClr val="tx1"/>
                </a:solidFill>
                <a:latin typeface="Lucida Sans" pitchFamily="34" charset="0"/>
              </a:defRPr>
            </a:lvl7pPr>
            <a:lvl8pPr marL="3429000" indent="-228600" eaLnBrk="0" fontAlgn="base" hangingPunct="0">
              <a:spcBef>
                <a:spcPct val="0"/>
              </a:spcBef>
              <a:spcAft>
                <a:spcPct val="0"/>
              </a:spcAft>
              <a:defRPr>
                <a:solidFill>
                  <a:schemeClr val="tx1"/>
                </a:solidFill>
                <a:latin typeface="Lucida Sans" pitchFamily="34" charset="0"/>
              </a:defRPr>
            </a:lvl8pPr>
            <a:lvl9pPr marL="3886200" indent="-228600" eaLnBrk="0" fontAlgn="base" hangingPunct="0">
              <a:spcBef>
                <a:spcPct val="0"/>
              </a:spcBef>
              <a:spcAft>
                <a:spcPct val="0"/>
              </a:spcAft>
              <a:defRPr>
                <a:solidFill>
                  <a:schemeClr val="tx1"/>
                </a:solidFill>
                <a:latin typeface="Lucida Sans"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600" b="0" i="0" u="none" strike="noStrike" kern="1200" cap="none" spc="0" normalizeH="0" baseline="0" noProof="0">
                <a:ln>
                  <a:noFill/>
                </a:ln>
                <a:solidFill>
                  <a:srgbClr val="FFFFFF"/>
                </a:solidFill>
                <a:effectLst/>
                <a:uLnTx/>
                <a:uFillTx/>
                <a:latin typeface="Lucida Sans" pitchFamily="34" charset="0"/>
                <a:ea typeface="+mn-ea"/>
                <a:cs typeface="+mn-cs"/>
              </a:rPr>
              <a:t>All Nations Christian College Ltd.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600" b="0" i="0" u="none" strike="noStrike" kern="1200" cap="none" spc="0" normalizeH="0" baseline="0" noProof="0">
                <a:ln>
                  <a:noFill/>
                </a:ln>
                <a:solidFill>
                  <a:srgbClr val="FFFFFF"/>
                </a:solidFill>
                <a:effectLst/>
                <a:uLnTx/>
                <a:uFillTx/>
                <a:latin typeface="Lucida Sans" pitchFamily="34" charset="0"/>
                <a:ea typeface="+mn-ea"/>
                <a:cs typeface="+mn-cs"/>
              </a:rPr>
              <a:t>Registered Company No. 990054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600" b="0" i="0" u="none" strike="noStrike" kern="1200" cap="none" spc="0" normalizeH="0" baseline="0" noProof="0">
                <a:ln>
                  <a:noFill/>
                </a:ln>
                <a:solidFill>
                  <a:srgbClr val="FFFFFF"/>
                </a:solidFill>
                <a:effectLst/>
                <a:uLnTx/>
                <a:uFillTx/>
                <a:latin typeface="Lucida Sans" pitchFamily="34" charset="0"/>
                <a:ea typeface="+mn-ea"/>
                <a:cs typeface="+mn-cs"/>
              </a:rPr>
              <a:t>Registered as a Charity</a:t>
            </a:r>
          </a:p>
        </p:txBody>
      </p:sp>
      <p:pic>
        <p:nvPicPr>
          <p:cNvPr id="2055" name="Picture 11" descr="all nations logo RGB blue"/>
          <p:cNvPicPr>
            <a:picLocks noChangeAspect="1" noChangeArrowheads="1"/>
          </p:cNvPicPr>
          <p:nvPr/>
        </p:nvPicPr>
        <p:blipFill>
          <a:blip r:embed="rId15" cstate="screen">
            <a:clrChange>
              <a:clrFrom>
                <a:srgbClr val="1E4CA1"/>
              </a:clrFrom>
              <a:clrTo>
                <a:srgbClr val="1E4CA1">
                  <a:alpha val="0"/>
                </a:srgbClr>
              </a:clrTo>
            </a:clrChange>
            <a:extLst>
              <a:ext uri="{28A0092B-C50C-407E-A947-70E740481C1C}">
                <a14:useLocalDpi xmlns:a14="http://schemas.microsoft.com/office/drawing/2010/main"/>
              </a:ext>
            </a:extLst>
          </a:blip>
          <a:srcRect/>
          <a:stretch>
            <a:fillRect/>
          </a:stretch>
        </p:blipFill>
        <p:spPr bwMode="auto">
          <a:xfrm>
            <a:off x="239185" y="188914"/>
            <a:ext cx="2880783"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09979"/>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ransition>
    <p:randomBar/>
  </p:transition>
  <p:txStyles>
    <p:titleStyle>
      <a:lvl1pPr algn="ctr" rtl="0" eaLnBrk="1" fontAlgn="base" hangingPunct="1">
        <a:spcBef>
          <a:spcPct val="0"/>
        </a:spcBef>
        <a:spcAft>
          <a:spcPct val="0"/>
        </a:spcAft>
        <a:defRPr sz="3600" b="1">
          <a:solidFill>
            <a:srgbClr val="1D4CA0"/>
          </a:solidFill>
          <a:latin typeface="+mj-lt"/>
          <a:ea typeface="+mj-ea"/>
          <a:cs typeface="+mj-cs"/>
        </a:defRPr>
      </a:lvl1pPr>
      <a:lvl2pPr algn="ctr" rtl="0" eaLnBrk="1" fontAlgn="base" hangingPunct="1">
        <a:spcBef>
          <a:spcPct val="0"/>
        </a:spcBef>
        <a:spcAft>
          <a:spcPct val="0"/>
        </a:spcAft>
        <a:defRPr sz="3600" b="1">
          <a:solidFill>
            <a:srgbClr val="1D4CA0"/>
          </a:solidFill>
          <a:latin typeface="Lucida Sans" pitchFamily="34" charset="0"/>
        </a:defRPr>
      </a:lvl2pPr>
      <a:lvl3pPr algn="ctr" rtl="0" eaLnBrk="1" fontAlgn="base" hangingPunct="1">
        <a:spcBef>
          <a:spcPct val="0"/>
        </a:spcBef>
        <a:spcAft>
          <a:spcPct val="0"/>
        </a:spcAft>
        <a:defRPr sz="3600" b="1">
          <a:solidFill>
            <a:srgbClr val="1D4CA0"/>
          </a:solidFill>
          <a:latin typeface="Lucida Sans" pitchFamily="34" charset="0"/>
        </a:defRPr>
      </a:lvl3pPr>
      <a:lvl4pPr algn="ctr" rtl="0" eaLnBrk="1" fontAlgn="base" hangingPunct="1">
        <a:spcBef>
          <a:spcPct val="0"/>
        </a:spcBef>
        <a:spcAft>
          <a:spcPct val="0"/>
        </a:spcAft>
        <a:defRPr sz="3600" b="1">
          <a:solidFill>
            <a:srgbClr val="1D4CA0"/>
          </a:solidFill>
          <a:latin typeface="Lucida Sans" pitchFamily="34" charset="0"/>
        </a:defRPr>
      </a:lvl4pPr>
      <a:lvl5pPr algn="ctr" rtl="0" eaLnBrk="1" fontAlgn="base" hangingPunct="1">
        <a:spcBef>
          <a:spcPct val="0"/>
        </a:spcBef>
        <a:spcAft>
          <a:spcPct val="0"/>
        </a:spcAft>
        <a:defRPr sz="3600" b="1">
          <a:solidFill>
            <a:srgbClr val="1D4CA0"/>
          </a:solidFill>
          <a:latin typeface="Lucida Sans" pitchFamily="34" charset="0"/>
        </a:defRPr>
      </a:lvl5pPr>
      <a:lvl6pPr marL="457200" algn="ctr" rtl="0" eaLnBrk="1" fontAlgn="base" hangingPunct="1">
        <a:spcBef>
          <a:spcPct val="0"/>
        </a:spcBef>
        <a:spcAft>
          <a:spcPct val="0"/>
        </a:spcAft>
        <a:defRPr sz="3600" b="1">
          <a:solidFill>
            <a:srgbClr val="1D4CA0"/>
          </a:solidFill>
          <a:latin typeface="Lucida Sans" pitchFamily="34" charset="0"/>
        </a:defRPr>
      </a:lvl6pPr>
      <a:lvl7pPr marL="914400" algn="ctr" rtl="0" eaLnBrk="1" fontAlgn="base" hangingPunct="1">
        <a:spcBef>
          <a:spcPct val="0"/>
        </a:spcBef>
        <a:spcAft>
          <a:spcPct val="0"/>
        </a:spcAft>
        <a:defRPr sz="3600" b="1">
          <a:solidFill>
            <a:srgbClr val="1D4CA0"/>
          </a:solidFill>
          <a:latin typeface="Lucida Sans" pitchFamily="34" charset="0"/>
        </a:defRPr>
      </a:lvl7pPr>
      <a:lvl8pPr marL="1371600" algn="ctr" rtl="0" eaLnBrk="1" fontAlgn="base" hangingPunct="1">
        <a:spcBef>
          <a:spcPct val="0"/>
        </a:spcBef>
        <a:spcAft>
          <a:spcPct val="0"/>
        </a:spcAft>
        <a:defRPr sz="3600" b="1">
          <a:solidFill>
            <a:srgbClr val="1D4CA0"/>
          </a:solidFill>
          <a:latin typeface="Lucida Sans" pitchFamily="34" charset="0"/>
        </a:defRPr>
      </a:lvl8pPr>
      <a:lvl9pPr marL="1828800" algn="ctr" rtl="0" eaLnBrk="1" fontAlgn="base" hangingPunct="1">
        <a:spcBef>
          <a:spcPct val="0"/>
        </a:spcBef>
        <a:spcAft>
          <a:spcPct val="0"/>
        </a:spcAft>
        <a:defRPr sz="3600" b="1">
          <a:solidFill>
            <a:srgbClr val="1D4CA0"/>
          </a:solidFill>
          <a:latin typeface="Lucida Sans" pitchFamily="34" charset="0"/>
        </a:defRPr>
      </a:lvl9pPr>
    </p:titleStyle>
    <p:bodyStyle>
      <a:lvl1pPr marL="342900" indent="-342900" algn="l" rtl="0" eaLnBrk="1" fontAlgn="base" hangingPunct="1">
        <a:spcBef>
          <a:spcPct val="20000"/>
        </a:spcBef>
        <a:spcAft>
          <a:spcPct val="0"/>
        </a:spcAft>
        <a:buChar char="•"/>
        <a:defRPr sz="3200">
          <a:solidFill>
            <a:srgbClr val="1D4CA0"/>
          </a:solidFill>
          <a:latin typeface="+mn-lt"/>
          <a:ea typeface="+mn-ea"/>
          <a:cs typeface="+mn-cs"/>
        </a:defRPr>
      </a:lvl1pPr>
      <a:lvl2pPr marL="742950" indent="-285750" algn="l" rtl="0" eaLnBrk="1" fontAlgn="base" hangingPunct="1">
        <a:spcBef>
          <a:spcPct val="20000"/>
        </a:spcBef>
        <a:spcAft>
          <a:spcPct val="0"/>
        </a:spcAft>
        <a:buChar char="–"/>
        <a:defRPr sz="2800">
          <a:solidFill>
            <a:srgbClr val="00A14F"/>
          </a:solidFill>
          <a:latin typeface="+mn-lt"/>
        </a:defRPr>
      </a:lvl2pPr>
      <a:lvl3pPr marL="1143000" indent="-228600" algn="l" rtl="0" eaLnBrk="1" fontAlgn="base" hangingPunct="1">
        <a:spcBef>
          <a:spcPct val="20000"/>
        </a:spcBef>
        <a:spcAft>
          <a:spcPct val="0"/>
        </a:spcAft>
        <a:buChar char="•"/>
        <a:defRPr sz="2400">
          <a:solidFill>
            <a:srgbClr val="1D4CA0"/>
          </a:solidFill>
          <a:latin typeface="+mn-lt"/>
        </a:defRPr>
      </a:lvl3pPr>
      <a:lvl4pPr marL="1600200" indent="-228600" algn="l" rtl="0" eaLnBrk="1" fontAlgn="base" hangingPunct="1">
        <a:spcBef>
          <a:spcPct val="20000"/>
        </a:spcBef>
        <a:spcAft>
          <a:spcPct val="0"/>
        </a:spcAft>
        <a:buChar char="–"/>
        <a:defRPr sz="2000">
          <a:solidFill>
            <a:srgbClr val="00A14F"/>
          </a:solidFill>
          <a:latin typeface="+mn-lt"/>
        </a:defRPr>
      </a:lvl4pPr>
      <a:lvl5pPr marL="2057400" indent="-228600" algn="l" rtl="0" eaLnBrk="1" fontAlgn="base" hangingPunct="1">
        <a:spcBef>
          <a:spcPct val="20000"/>
        </a:spcBef>
        <a:spcAft>
          <a:spcPct val="0"/>
        </a:spcAft>
        <a:buChar char="»"/>
        <a:defRPr sz="2000">
          <a:solidFill>
            <a:srgbClr val="1D4CA0"/>
          </a:solidFill>
          <a:latin typeface="+mn-lt"/>
        </a:defRPr>
      </a:lvl5pPr>
      <a:lvl6pPr marL="2514600" indent="-228600" algn="l" rtl="0" eaLnBrk="1" fontAlgn="base" hangingPunct="1">
        <a:spcBef>
          <a:spcPct val="20000"/>
        </a:spcBef>
        <a:spcAft>
          <a:spcPct val="0"/>
        </a:spcAft>
        <a:buChar char="»"/>
        <a:defRPr sz="2000">
          <a:solidFill>
            <a:srgbClr val="1D4CA0"/>
          </a:solidFill>
          <a:latin typeface="+mn-lt"/>
        </a:defRPr>
      </a:lvl6pPr>
      <a:lvl7pPr marL="2971800" indent="-228600" algn="l" rtl="0" eaLnBrk="1" fontAlgn="base" hangingPunct="1">
        <a:spcBef>
          <a:spcPct val="20000"/>
        </a:spcBef>
        <a:spcAft>
          <a:spcPct val="0"/>
        </a:spcAft>
        <a:buChar char="»"/>
        <a:defRPr sz="2000">
          <a:solidFill>
            <a:srgbClr val="1D4CA0"/>
          </a:solidFill>
          <a:latin typeface="+mn-lt"/>
        </a:defRPr>
      </a:lvl7pPr>
      <a:lvl8pPr marL="3429000" indent="-228600" algn="l" rtl="0" eaLnBrk="1" fontAlgn="base" hangingPunct="1">
        <a:spcBef>
          <a:spcPct val="20000"/>
        </a:spcBef>
        <a:spcAft>
          <a:spcPct val="0"/>
        </a:spcAft>
        <a:buChar char="»"/>
        <a:defRPr sz="2000">
          <a:solidFill>
            <a:srgbClr val="1D4CA0"/>
          </a:solidFill>
          <a:latin typeface="+mn-lt"/>
        </a:defRPr>
      </a:lvl8pPr>
      <a:lvl9pPr marL="3886200" indent="-228600" algn="l" rtl="0" eaLnBrk="1" fontAlgn="base" hangingPunct="1">
        <a:spcBef>
          <a:spcPct val="20000"/>
        </a:spcBef>
        <a:spcAft>
          <a:spcPct val="0"/>
        </a:spcAft>
        <a:buChar char="»"/>
        <a:defRPr sz="2000">
          <a:solidFill>
            <a:srgbClr val="1D4CA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1D4CA0"/>
        </a:solidFill>
        <a:effectLst/>
      </p:bgPr>
    </p:bg>
    <p:spTree>
      <p:nvGrpSpPr>
        <p:cNvPr id="1" name=""/>
        <p:cNvGrpSpPr/>
        <p:nvPr/>
      </p:nvGrpSpPr>
      <p:grpSpPr>
        <a:xfrm>
          <a:off x="0" y="0"/>
          <a:ext cx="0" cy="0"/>
          <a:chOff x="0" y="0"/>
          <a:chExt cx="0" cy="0"/>
        </a:xfrm>
      </p:grpSpPr>
      <p:pic>
        <p:nvPicPr>
          <p:cNvPr id="1037" name="Picture 13" descr="blue arc top reversed"/>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0" y="0"/>
            <a:ext cx="12192000" cy="1989138"/>
          </a:xfrm>
          <a:prstGeom prst="rect">
            <a:avLst/>
          </a:prstGeom>
          <a:noFill/>
          <a:extLst>
            <a:ext uri="{909E8E84-426E-40dd-AFC4-6F175D3DCCD1}">
              <a14:hiddenFill xmlns="" xmlns:a14="http://schemas.microsoft.com/office/drawing/2010/main">
                <a:solidFill>
                  <a:srgbClr val="FFFFFF"/>
                </a:solidFill>
              </a14:hiddenFill>
            </a:ext>
          </a:extLst>
        </p:spPr>
      </p:pic>
      <p:pic>
        <p:nvPicPr>
          <p:cNvPr id="1035" name="Picture 11" descr="blue arc bottom reversed"/>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4941888"/>
            <a:ext cx="12192000" cy="1916112"/>
          </a:xfrm>
          <a:prstGeom prst="rect">
            <a:avLst/>
          </a:prstGeom>
          <a:noFill/>
          <a:extLst>
            <a:ext uri="{909E8E84-426E-40dd-AFC4-6F175D3DCCD1}">
              <a14:hiddenFill xmlns=""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944534" y="765175"/>
            <a:ext cx="6913033"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09600" y="2205039"/>
            <a:ext cx="10972800" cy="3921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32" name="Picture 8" descr="allnations logo RGB standard"/>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43934" y="188913"/>
            <a:ext cx="2976033" cy="792162"/>
          </a:xfrm>
          <a:prstGeom prst="rect">
            <a:avLst/>
          </a:prstGeom>
          <a:noFill/>
          <a:extLst>
            <a:ext uri="{909E8E84-426E-40dd-AFC4-6F175D3DCCD1}">
              <a14:hiddenFill xmlns="" xmlns:a14="http://schemas.microsoft.com/office/drawing/2010/main">
                <a:solidFill>
                  <a:srgbClr val="FFFFFF"/>
                </a:solidFill>
              </a14:hiddenFill>
            </a:ext>
          </a:extLst>
        </p:spPr>
      </p:pic>
      <p:sp>
        <p:nvSpPr>
          <p:cNvPr id="1036" name="Text Box 12"/>
          <p:cNvSpPr txBox="1">
            <a:spLocks noChangeArrowheads="1"/>
          </p:cNvSpPr>
          <p:nvPr/>
        </p:nvSpPr>
        <p:spPr bwMode="auto">
          <a:xfrm>
            <a:off x="10320868" y="6381751"/>
            <a:ext cx="1919817" cy="460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600" b="0" i="0" u="none" strike="noStrike" kern="1200" cap="none" spc="0" normalizeH="0" baseline="0" noProof="0">
                <a:ln>
                  <a:noFill/>
                </a:ln>
                <a:solidFill>
                  <a:srgbClr val="1D4CA0"/>
                </a:solidFill>
                <a:effectLst/>
                <a:uLnTx/>
                <a:uFillTx/>
                <a:latin typeface="Lucida Sans"/>
                <a:ea typeface="+mn-ea"/>
                <a:cs typeface="+mn-cs"/>
              </a:rPr>
              <a:t>All Nations Christian College Ltd.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600" b="0" i="0" u="none" strike="noStrike" kern="1200" cap="none" spc="0" normalizeH="0" baseline="0" noProof="0">
                <a:ln>
                  <a:noFill/>
                </a:ln>
                <a:solidFill>
                  <a:srgbClr val="1D4CA0"/>
                </a:solidFill>
                <a:effectLst/>
                <a:uLnTx/>
                <a:uFillTx/>
                <a:latin typeface="Lucida Sans"/>
                <a:ea typeface="+mn-ea"/>
                <a:cs typeface="+mn-cs"/>
              </a:rPr>
              <a:t>Registered Company No. 990054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600" b="0" i="0" u="none" strike="noStrike" kern="1200" cap="none" spc="0" normalizeH="0" baseline="0" noProof="0">
                <a:ln>
                  <a:noFill/>
                </a:ln>
                <a:solidFill>
                  <a:srgbClr val="1D4CA0"/>
                </a:solidFill>
                <a:effectLst/>
                <a:uLnTx/>
                <a:uFillTx/>
                <a:latin typeface="Lucida Sans"/>
                <a:ea typeface="+mn-ea"/>
                <a:cs typeface="+mn-cs"/>
              </a:rPr>
              <a:t>Registered as a Charity</a:t>
            </a:r>
          </a:p>
        </p:txBody>
      </p:sp>
    </p:spTree>
    <p:extLst>
      <p:ext uri="{BB962C8B-B14F-4D97-AF65-F5344CB8AC3E}">
        <p14:creationId xmlns:p14="http://schemas.microsoft.com/office/powerpoint/2010/main" val="7734739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randomBar/>
  </p:transition>
  <p:txStyles>
    <p:titleStyle>
      <a:lvl1pPr algn="ctr" rtl="0" fontAlgn="base">
        <a:spcBef>
          <a:spcPct val="0"/>
        </a:spcBef>
        <a:spcAft>
          <a:spcPct val="0"/>
        </a:spcAft>
        <a:defRPr sz="3600" b="1" kern="1200">
          <a:solidFill>
            <a:schemeClr val="bg1"/>
          </a:solidFill>
          <a:latin typeface="+mj-lt"/>
          <a:ea typeface="+mj-ea"/>
          <a:cs typeface="+mj-cs"/>
        </a:defRPr>
      </a:lvl1pPr>
      <a:lvl2pPr algn="ctr" rtl="0" fontAlgn="base">
        <a:spcBef>
          <a:spcPct val="0"/>
        </a:spcBef>
        <a:spcAft>
          <a:spcPct val="0"/>
        </a:spcAft>
        <a:defRPr sz="3600" b="1">
          <a:solidFill>
            <a:schemeClr val="bg1"/>
          </a:solidFill>
          <a:latin typeface="Lucida Sans" pitchFamily="34" charset="0"/>
        </a:defRPr>
      </a:lvl2pPr>
      <a:lvl3pPr algn="ctr" rtl="0" fontAlgn="base">
        <a:spcBef>
          <a:spcPct val="0"/>
        </a:spcBef>
        <a:spcAft>
          <a:spcPct val="0"/>
        </a:spcAft>
        <a:defRPr sz="3600" b="1">
          <a:solidFill>
            <a:schemeClr val="bg1"/>
          </a:solidFill>
          <a:latin typeface="Lucida Sans" pitchFamily="34" charset="0"/>
        </a:defRPr>
      </a:lvl3pPr>
      <a:lvl4pPr algn="ctr" rtl="0" fontAlgn="base">
        <a:spcBef>
          <a:spcPct val="0"/>
        </a:spcBef>
        <a:spcAft>
          <a:spcPct val="0"/>
        </a:spcAft>
        <a:defRPr sz="3600" b="1">
          <a:solidFill>
            <a:schemeClr val="bg1"/>
          </a:solidFill>
          <a:latin typeface="Lucida Sans" pitchFamily="34" charset="0"/>
        </a:defRPr>
      </a:lvl4pPr>
      <a:lvl5pPr algn="ctr" rtl="0" fontAlgn="base">
        <a:spcBef>
          <a:spcPct val="0"/>
        </a:spcBef>
        <a:spcAft>
          <a:spcPct val="0"/>
        </a:spcAft>
        <a:defRPr sz="3600" b="1">
          <a:solidFill>
            <a:schemeClr val="bg1"/>
          </a:solidFill>
          <a:latin typeface="Lucida Sans" pitchFamily="34" charset="0"/>
        </a:defRPr>
      </a:lvl5pPr>
      <a:lvl6pPr marL="457200" algn="ctr" rtl="0" fontAlgn="base">
        <a:spcBef>
          <a:spcPct val="0"/>
        </a:spcBef>
        <a:spcAft>
          <a:spcPct val="0"/>
        </a:spcAft>
        <a:defRPr sz="3600" b="1">
          <a:solidFill>
            <a:schemeClr val="bg1"/>
          </a:solidFill>
          <a:latin typeface="Lucida Sans" pitchFamily="34" charset="0"/>
        </a:defRPr>
      </a:lvl6pPr>
      <a:lvl7pPr marL="914400" algn="ctr" rtl="0" fontAlgn="base">
        <a:spcBef>
          <a:spcPct val="0"/>
        </a:spcBef>
        <a:spcAft>
          <a:spcPct val="0"/>
        </a:spcAft>
        <a:defRPr sz="3600" b="1">
          <a:solidFill>
            <a:schemeClr val="bg1"/>
          </a:solidFill>
          <a:latin typeface="Lucida Sans" pitchFamily="34" charset="0"/>
        </a:defRPr>
      </a:lvl7pPr>
      <a:lvl8pPr marL="1371600" algn="ctr" rtl="0" fontAlgn="base">
        <a:spcBef>
          <a:spcPct val="0"/>
        </a:spcBef>
        <a:spcAft>
          <a:spcPct val="0"/>
        </a:spcAft>
        <a:defRPr sz="3600" b="1">
          <a:solidFill>
            <a:schemeClr val="bg1"/>
          </a:solidFill>
          <a:latin typeface="Lucida Sans" pitchFamily="34" charset="0"/>
        </a:defRPr>
      </a:lvl8pPr>
      <a:lvl9pPr marL="1828800" algn="ctr" rtl="0" fontAlgn="base">
        <a:spcBef>
          <a:spcPct val="0"/>
        </a:spcBef>
        <a:spcAft>
          <a:spcPct val="0"/>
        </a:spcAft>
        <a:defRPr sz="3600" b="1">
          <a:solidFill>
            <a:schemeClr val="bg1"/>
          </a:solidFill>
          <a:latin typeface="Lucida Sans" pitchFamily="34" charset="0"/>
        </a:defRPr>
      </a:lvl9pPr>
    </p:titleStyle>
    <p:bodyStyle>
      <a:lvl1pPr marL="342900" indent="-342900" algn="l" rtl="0" fontAlgn="base">
        <a:spcBef>
          <a:spcPct val="20000"/>
        </a:spcBef>
        <a:spcAft>
          <a:spcPct val="0"/>
        </a:spcAft>
        <a:buChar char="•"/>
        <a:defRPr sz="3200" kern="1200">
          <a:solidFill>
            <a:schemeClr val="bg1"/>
          </a:solidFill>
          <a:latin typeface="+mn-lt"/>
          <a:ea typeface="+mn-ea"/>
          <a:cs typeface="+mn-cs"/>
        </a:defRPr>
      </a:lvl1pPr>
      <a:lvl2pPr marL="742950" indent="-285750" algn="l" rtl="0" fontAlgn="base">
        <a:spcBef>
          <a:spcPct val="20000"/>
        </a:spcBef>
        <a:spcAft>
          <a:spcPct val="0"/>
        </a:spcAft>
        <a:buChar char="–"/>
        <a:defRPr sz="2800" kern="1200">
          <a:solidFill>
            <a:srgbClr val="00A14F"/>
          </a:solidFill>
          <a:latin typeface="+mn-lt"/>
          <a:ea typeface="+mn-ea"/>
          <a:cs typeface="+mn-cs"/>
        </a:defRPr>
      </a:lvl2pPr>
      <a:lvl3pPr marL="1143000" indent="-228600" algn="l" rtl="0" fontAlgn="base">
        <a:spcBef>
          <a:spcPct val="20000"/>
        </a:spcBef>
        <a:spcAft>
          <a:spcPct val="0"/>
        </a:spcAft>
        <a:buChar char="•"/>
        <a:defRPr sz="2400" kern="1200">
          <a:solidFill>
            <a:schemeClr val="bg1"/>
          </a:solidFill>
          <a:latin typeface="+mn-lt"/>
          <a:ea typeface="+mn-ea"/>
          <a:cs typeface="+mn-cs"/>
        </a:defRPr>
      </a:lvl3pPr>
      <a:lvl4pPr marL="1600200" indent="-228600" algn="l" rtl="0" fontAlgn="base">
        <a:spcBef>
          <a:spcPct val="20000"/>
        </a:spcBef>
        <a:spcAft>
          <a:spcPct val="0"/>
        </a:spcAft>
        <a:buChar char="–"/>
        <a:defRPr sz="2000" kern="1200">
          <a:solidFill>
            <a:srgbClr val="00A14F"/>
          </a:solidFill>
          <a:latin typeface="+mn-lt"/>
          <a:ea typeface="+mn-ea"/>
          <a:cs typeface="+mn-cs"/>
        </a:defRPr>
      </a:lvl4pPr>
      <a:lvl5pPr marL="2057400" indent="-228600" algn="l" rtl="0" fontAlgn="base">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9/4/24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6099219"/>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1D4CA0"/>
        </a:solidFill>
        <a:effectLst/>
      </p:bgPr>
    </p:bg>
    <p:spTree>
      <p:nvGrpSpPr>
        <p:cNvPr id="1" name=""/>
        <p:cNvGrpSpPr/>
        <p:nvPr/>
      </p:nvGrpSpPr>
      <p:grpSpPr>
        <a:xfrm>
          <a:off x="0" y="0"/>
          <a:ext cx="0" cy="0"/>
          <a:chOff x="0" y="0"/>
          <a:chExt cx="0" cy="0"/>
        </a:xfrm>
      </p:grpSpPr>
      <p:pic>
        <p:nvPicPr>
          <p:cNvPr id="1037" name="Picture 13" descr="blue arc top reverse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0" y="0"/>
            <a:ext cx="12192000" cy="1989138"/>
          </a:xfrm>
          <a:prstGeom prst="rect">
            <a:avLst/>
          </a:prstGeom>
          <a:noFill/>
          <a:extLst>
            <a:ext uri="{909E8E84-426E-40dd-AFC4-6F175D3DCCD1}">
              <a14:hiddenFill xmlns:a14="http://schemas.microsoft.com/office/drawing/2010/main" xmlns="">
                <a:solidFill>
                  <a:srgbClr val="FFFFFF"/>
                </a:solidFill>
              </a14:hiddenFill>
            </a:ext>
          </a:extLst>
        </p:spPr>
      </p:pic>
      <p:pic>
        <p:nvPicPr>
          <p:cNvPr id="1035" name="Picture 11" descr="blue arc bottom reversed"/>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0" y="4941888"/>
            <a:ext cx="12192000" cy="1916112"/>
          </a:xfrm>
          <a:prstGeom prst="rect">
            <a:avLst/>
          </a:prstGeom>
          <a:noFill/>
          <a:extLst>
            <a:ext uri="{909E8E84-426E-40dd-AFC4-6F175D3DCCD1}">
              <a14:hiddenFill xmlns:a14="http://schemas.microsoft.com/office/drawing/2010/main" xmlns="">
                <a:solidFill>
                  <a:srgbClr val="FFFFFF"/>
                </a:solidFill>
              </a14:hiddenFill>
            </a:ext>
          </a:extLst>
        </p:spPr>
      </p:pic>
      <p:sp>
        <p:nvSpPr>
          <p:cNvPr id="1026" name="Rectangle 2"/>
          <p:cNvSpPr>
            <a:spLocks noGrp="1" noChangeArrowheads="1"/>
          </p:cNvSpPr>
          <p:nvPr>
            <p:ph type="title"/>
          </p:nvPr>
        </p:nvSpPr>
        <p:spPr bwMode="auto">
          <a:xfrm>
            <a:off x="4944534" y="765175"/>
            <a:ext cx="691303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09600" y="2205039"/>
            <a:ext cx="10972800" cy="3921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32" name="Picture 8" descr="allnations logo RGB standard"/>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43934" y="188913"/>
            <a:ext cx="2976033" cy="792162"/>
          </a:xfrm>
          <a:prstGeom prst="rect">
            <a:avLst/>
          </a:prstGeom>
          <a:noFill/>
          <a:extLst>
            <a:ext uri="{909E8E84-426E-40dd-AFC4-6F175D3DCCD1}">
              <a14:hiddenFill xmlns:a14="http://schemas.microsoft.com/office/drawing/2010/main" xmlns="">
                <a:solidFill>
                  <a:srgbClr val="FFFFFF"/>
                </a:solidFill>
              </a14:hiddenFill>
            </a:ext>
          </a:extLst>
        </p:spPr>
      </p:pic>
      <p:sp>
        <p:nvSpPr>
          <p:cNvPr id="1036" name="Text Box 12"/>
          <p:cNvSpPr txBox="1">
            <a:spLocks noChangeArrowheads="1"/>
          </p:cNvSpPr>
          <p:nvPr/>
        </p:nvSpPr>
        <p:spPr bwMode="auto">
          <a:xfrm>
            <a:off x="10320868" y="6381751"/>
            <a:ext cx="1919817"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600" b="0" i="0" u="none" strike="noStrike" kern="1200" cap="none" spc="0" normalizeH="0" baseline="0" noProof="0">
                <a:ln>
                  <a:noFill/>
                </a:ln>
                <a:solidFill>
                  <a:srgbClr val="1D4CA0"/>
                </a:solidFill>
                <a:effectLst/>
                <a:uLnTx/>
                <a:uFillTx/>
                <a:latin typeface="Lucida Sans"/>
                <a:ea typeface="+mn-ea"/>
                <a:cs typeface="+mn-cs"/>
              </a:rPr>
              <a:t>All Nations Christian College Ltd.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600" b="0" i="0" u="none" strike="noStrike" kern="1200" cap="none" spc="0" normalizeH="0" baseline="0" noProof="0">
                <a:ln>
                  <a:noFill/>
                </a:ln>
                <a:solidFill>
                  <a:srgbClr val="1D4CA0"/>
                </a:solidFill>
                <a:effectLst/>
                <a:uLnTx/>
                <a:uFillTx/>
                <a:latin typeface="Lucida Sans"/>
                <a:ea typeface="+mn-ea"/>
                <a:cs typeface="+mn-cs"/>
              </a:rPr>
              <a:t>Registered Company No. 990054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600" b="0" i="0" u="none" strike="noStrike" kern="1200" cap="none" spc="0" normalizeH="0" baseline="0" noProof="0">
                <a:ln>
                  <a:noFill/>
                </a:ln>
                <a:solidFill>
                  <a:srgbClr val="1D4CA0"/>
                </a:solidFill>
                <a:effectLst/>
                <a:uLnTx/>
                <a:uFillTx/>
                <a:latin typeface="Lucida Sans"/>
                <a:ea typeface="+mn-ea"/>
                <a:cs typeface="+mn-cs"/>
              </a:rPr>
              <a:t>Registered as a Charity</a:t>
            </a:r>
          </a:p>
        </p:txBody>
      </p:sp>
    </p:spTree>
    <p:extLst>
      <p:ext uri="{BB962C8B-B14F-4D97-AF65-F5344CB8AC3E}">
        <p14:creationId xmlns:p14="http://schemas.microsoft.com/office/powerpoint/2010/main" val="3669147245"/>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ransition>
    <p:randomBar/>
  </p:transition>
  <p:txStyles>
    <p:titleStyle>
      <a:lvl1pPr algn="ctr" rtl="0" fontAlgn="base">
        <a:spcBef>
          <a:spcPct val="0"/>
        </a:spcBef>
        <a:spcAft>
          <a:spcPct val="0"/>
        </a:spcAft>
        <a:defRPr sz="3600" b="1" kern="1200">
          <a:solidFill>
            <a:schemeClr val="bg1"/>
          </a:solidFill>
          <a:latin typeface="+mj-lt"/>
          <a:ea typeface="+mj-ea"/>
          <a:cs typeface="+mj-cs"/>
        </a:defRPr>
      </a:lvl1pPr>
      <a:lvl2pPr algn="ctr" rtl="0" fontAlgn="base">
        <a:spcBef>
          <a:spcPct val="0"/>
        </a:spcBef>
        <a:spcAft>
          <a:spcPct val="0"/>
        </a:spcAft>
        <a:defRPr sz="3600" b="1">
          <a:solidFill>
            <a:schemeClr val="bg1"/>
          </a:solidFill>
          <a:latin typeface="Lucida Sans" pitchFamily="34" charset="0"/>
        </a:defRPr>
      </a:lvl2pPr>
      <a:lvl3pPr algn="ctr" rtl="0" fontAlgn="base">
        <a:spcBef>
          <a:spcPct val="0"/>
        </a:spcBef>
        <a:spcAft>
          <a:spcPct val="0"/>
        </a:spcAft>
        <a:defRPr sz="3600" b="1">
          <a:solidFill>
            <a:schemeClr val="bg1"/>
          </a:solidFill>
          <a:latin typeface="Lucida Sans" pitchFamily="34" charset="0"/>
        </a:defRPr>
      </a:lvl3pPr>
      <a:lvl4pPr algn="ctr" rtl="0" fontAlgn="base">
        <a:spcBef>
          <a:spcPct val="0"/>
        </a:spcBef>
        <a:spcAft>
          <a:spcPct val="0"/>
        </a:spcAft>
        <a:defRPr sz="3600" b="1">
          <a:solidFill>
            <a:schemeClr val="bg1"/>
          </a:solidFill>
          <a:latin typeface="Lucida Sans" pitchFamily="34" charset="0"/>
        </a:defRPr>
      </a:lvl4pPr>
      <a:lvl5pPr algn="ctr" rtl="0" fontAlgn="base">
        <a:spcBef>
          <a:spcPct val="0"/>
        </a:spcBef>
        <a:spcAft>
          <a:spcPct val="0"/>
        </a:spcAft>
        <a:defRPr sz="3600" b="1">
          <a:solidFill>
            <a:schemeClr val="bg1"/>
          </a:solidFill>
          <a:latin typeface="Lucida Sans" pitchFamily="34" charset="0"/>
        </a:defRPr>
      </a:lvl5pPr>
      <a:lvl6pPr marL="457200" algn="ctr" rtl="0" fontAlgn="base">
        <a:spcBef>
          <a:spcPct val="0"/>
        </a:spcBef>
        <a:spcAft>
          <a:spcPct val="0"/>
        </a:spcAft>
        <a:defRPr sz="3600" b="1">
          <a:solidFill>
            <a:schemeClr val="bg1"/>
          </a:solidFill>
          <a:latin typeface="Lucida Sans" pitchFamily="34" charset="0"/>
        </a:defRPr>
      </a:lvl6pPr>
      <a:lvl7pPr marL="914400" algn="ctr" rtl="0" fontAlgn="base">
        <a:spcBef>
          <a:spcPct val="0"/>
        </a:spcBef>
        <a:spcAft>
          <a:spcPct val="0"/>
        </a:spcAft>
        <a:defRPr sz="3600" b="1">
          <a:solidFill>
            <a:schemeClr val="bg1"/>
          </a:solidFill>
          <a:latin typeface="Lucida Sans" pitchFamily="34" charset="0"/>
        </a:defRPr>
      </a:lvl7pPr>
      <a:lvl8pPr marL="1371600" algn="ctr" rtl="0" fontAlgn="base">
        <a:spcBef>
          <a:spcPct val="0"/>
        </a:spcBef>
        <a:spcAft>
          <a:spcPct val="0"/>
        </a:spcAft>
        <a:defRPr sz="3600" b="1">
          <a:solidFill>
            <a:schemeClr val="bg1"/>
          </a:solidFill>
          <a:latin typeface="Lucida Sans" pitchFamily="34" charset="0"/>
        </a:defRPr>
      </a:lvl8pPr>
      <a:lvl9pPr marL="1828800" algn="ctr" rtl="0" fontAlgn="base">
        <a:spcBef>
          <a:spcPct val="0"/>
        </a:spcBef>
        <a:spcAft>
          <a:spcPct val="0"/>
        </a:spcAft>
        <a:defRPr sz="3600" b="1">
          <a:solidFill>
            <a:schemeClr val="bg1"/>
          </a:solidFill>
          <a:latin typeface="Lucida Sans" pitchFamily="34" charset="0"/>
        </a:defRPr>
      </a:lvl9pPr>
    </p:titleStyle>
    <p:bodyStyle>
      <a:lvl1pPr marL="342900" indent="-342900" algn="l" rtl="0" fontAlgn="base">
        <a:spcBef>
          <a:spcPct val="20000"/>
        </a:spcBef>
        <a:spcAft>
          <a:spcPct val="0"/>
        </a:spcAft>
        <a:buChar char="•"/>
        <a:defRPr sz="3200" kern="1200">
          <a:solidFill>
            <a:schemeClr val="bg1"/>
          </a:solidFill>
          <a:latin typeface="+mn-lt"/>
          <a:ea typeface="+mn-ea"/>
          <a:cs typeface="+mn-cs"/>
        </a:defRPr>
      </a:lvl1pPr>
      <a:lvl2pPr marL="742950" indent="-285750" algn="l" rtl="0" fontAlgn="base">
        <a:spcBef>
          <a:spcPct val="20000"/>
        </a:spcBef>
        <a:spcAft>
          <a:spcPct val="0"/>
        </a:spcAft>
        <a:buChar char="–"/>
        <a:defRPr sz="2800" kern="1200">
          <a:solidFill>
            <a:srgbClr val="00A14F"/>
          </a:solidFill>
          <a:latin typeface="+mn-lt"/>
          <a:ea typeface="+mn-ea"/>
          <a:cs typeface="+mn-cs"/>
        </a:defRPr>
      </a:lvl2pPr>
      <a:lvl3pPr marL="1143000" indent="-228600" algn="l" rtl="0" fontAlgn="base">
        <a:spcBef>
          <a:spcPct val="20000"/>
        </a:spcBef>
        <a:spcAft>
          <a:spcPct val="0"/>
        </a:spcAft>
        <a:buChar char="•"/>
        <a:defRPr sz="2400" kern="1200">
          <a:solidFill>
            <a:schemeClr val="bg1"/>
          </a:solidFill>
          <a:latin typeface="+mn-lt"/>
          <a:ea typeface="+mn-ea"/>
          <a:cs typeface="+mn-cs"/>
        </a:defRPr>
      </a:lvl3pPr>
      <a:lvl4pPr marL="1600200" indent="-228600" algn="l" rtl="0" fontAlgn="base">
        <a:spcBef>
          <a:spcPct val="20000"/>
        </a:spcBef>
        <a:spcAft>
          <a:spcPct val="0"/>
        </a:spcAft>
        <a:buChar char="–"/>
        <a:defRPr sz="2000" kern="1200">
          <a:solidFill>
            <a:srgbClr val="00A14F"/>
          </a:solidFill>
          <a:latin typeface="+mn-lt"/>
          <a:ea typeface="+mn-ea"/>
          <a:cs typeface="+mn-cs"/>
        </a:defRPr>
      </a:lvl4pPr>
      <a:lvl5pPr marL="2057400" indent="-228600" algn="l" rtl="0" fontAlgn="base">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C9EEB9-1471-46E5-BF85-7CB685B0A6D1}" type="datetimeFigureOut">
              <a:rPr lang="en-GB" smtClean="0"/>
              <a:t>04/09/2024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D65B27-D125-41E9-B275-BF33B4BC67C4}" type="slidenum">
              <a:rPr lang="en-GB" smtClean="0"/>
              <a:t>‹#›</a:t>
            </a:fld>
            <a:endParaRPr lang="en-GB"/>
          </a:p>
        </p:txBody>
      </p:sp>
    </p:spTree>
    <p:extLst>
      <p:ext uri="{BB962C8B-B14F-4D97-AF65-F5344CB8AC3E}">
        <p14:creationId xmlns:p14="http://schemas.microsoft.com/office/powerpoint/2010/main" val="2853178103"/>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01.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4.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54.xml"/><Relationship Id="rId6" Type="http://schemas.openxmlformats.org/officeDocument/2006/relationships/image" Target="../media/image34.png"/><Relationship Id="rId5" Type="http://schemas.openxmlformats.org/officeDocument/2006/relationships/image" Target="../media/image35.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54.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4.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5.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5.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4.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sp>
        <p:nvSpPr>
          <p:cNvPr id="5" name="TextBox 4"/>
          <p:cNvSpPr txBox="1"/>
          <p:nvPr/>
        </p:nvSpPr>
        <p:spPr>
          <a:xfrm>
            <a:off x="11389660" y="6334780"/>
            <a:ext cx="900952" cy="523220"/>
          </a:xfrm>
          <a:prstGeom prst="rect">
            <a:avLst/>
          </a:prstGeom>
          <a:noFill/>
        </p:spPr>
        <p:txBody>
          <a:bodyPr wrap="square" rtlCol="0">
            <a:spAutoFit/>
          </a:bodyPr>
          <a:lstStyle/>
          <a:p>
            <a:pPr algn="ctr"/>
            <a:r>
              <a:rPr lang="en-GB" sz="2800" b="1" dirty="0">
                <a:solidFill>
                  <a:srgbClr val="FFFF00"/>
                </a:solidFill>
                <a:latin typeface="Segoe UI Black" panose="020B0A02040204020203" pitchFamily="34" charset="0"/>
                <a:ea typeface="Segoe UI Black" panose="020B0A02040204020203" pitchFamily="34" charset="0"/>
                <a:sym typeface="Wingdings" panose="05000000000000000000" pitchFamily="2" charset="2"/>
              </a:rPr>
              <a:t>JC</a:t>
            </a:r>
            <a:endParaRPr lang="en-GB" b="1" dirty="0">
              <a:solidFill>
                <a:srgbClr val="FFFF00"/>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140784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95A1FC-BA50-4AD8-BACD-4D43E1AD20D7}"/>
              </a:ext>
            </a:extLst>
          </p:cNvPr>
          <p:cNvSpPr/>
          <p:nvPr/>
        </p:nvSpPr>
        <p:spPr>
          <a:xfrm>
            <a:off x="0" y="0"/>
            <a:ext cx="12192000" cy="6858000"/>
          </a:xfrm>
          <a:prstGeom prst="rect">
            <a:avLst/>
          </a:prstGeom>
          <a:solidFill>
            <a:srgbClr val="BBE0E3"/>
          </a:solidFill>
          <a:ln w="57150" cap="rnd" cmpd="sng" algn="ctr">
            <a:solidFill>
              <a:srgbClr val="B0151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8" name="Graphic 7">
            <a:extLst>
              <a:ext uri="{FF2B5EF4-FFF2-40B4-BE49-F238E27FC236}">
                <a16:creationId xmlns:a16="http://schemas.microsoft.com/office/drawing/2014/main" id="{28C35989-8427-4C1E-B3D2-DC3C8BE961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566" y="1513239"/>
            <a:ext cx="3886200" cy="3886200"/>
          </a:xfrm>
          <a:prstGeom prst="rect">
            <a:avLst/>
          </a:prstGeom>
        </p:spPr>
      </p:pic>
      <p:sp>
        <p:nvSpPr>
          <p:cNvPr id="3" name="Content Placeholder 2">
            <a:extLst>
              <a:ext uri="{FF2B5EF4-FFF2-40B4-BE49-F238E27FC236}">
                <a16:creationId xmlns:a16="http://schemas.microsoft.com/office/drawing/2014/main" id="{28FA6BC7-F8E2-4C9E-BBA0-9232AE01C362}"/>
              </a:ext>
            </a:extLst>
          </p:cNvPr>
          <p:cNvSpPr>
            <a:spLocks noGrp="1"/>
          </p:cNvSpPr>
          <p:nvPr>
            <p:ph idx="1"/>
          </p:nvPr>
        </p:nvSpPr>
        <p:spPr>
          <a:xfrm>
            <a:off x="368710" y="5548195"/>
            <a:ext cx="10997120" cy="4351338"/>
          </a:xfrm>
        </p:spPr>
        <p:txBody>
          <a:bodyPr>
            <a:normAutofit/>
          </a:bodyPr>
          <a:lstStyle/>
          <a:p>
            <a:pPr marL="0" indent="0">
              <a:buNone/>
            </a:pPr>
            <a:r>
              <a:rPr lang="en-GB" sz="6000" dirty="0" err="1">
                <a:latin typeface="Segoe UI Black" panose="020B0A02040204020203" pitchFamily="34" charset="0"/>
                <a:ea typeface="Segoe UI Black" panose="020B0A02040204020203" pitchFamily="34" charset="0"/>
              </a:rPr>
              <a:t>Acera</a:t>
            </a:r>
            <a:r>
              <a:rPr lang="en-GB" sz="6000" dirty="0">
                <a:latin typeface="Segoe UI Black" panose="020B0A02040204020203" pitchFamily="34" charset="0"/>
                <a:ea typeface="Segoe UI Black" panose="020B0A02040204020203" pitchFamily="34" charset="0"/>
              </a:rPr>
              <a:t> de  </a:t>
            </a:r>
            <a:r>
              <a:rPr lang="en-GB" sz="6000" dirty="0" err="1">
                <a:latin typeface="Segoe UI Black" panose="020B0A02040204020203" pitchFamily="34" charset="0"/>
                <a:ea typeface="Segoe UI Black" panose="020B0A02040204020203" pitchFamily="34" charset="0"/>
              </a:rPr>
              <a:t>Desde</a:t>
            </a:r>
            <a:r>
              <a:rPr lang="en-GB" sz="6000" dirty="0">
                <a:latin typeface="Segoe UI Black" panose="020B0A02040204020203" pitchFamily="34" charset="0"/>
                <a:ea typeface="Segoe UI Black" panose="020B0A02040204020203" pitchFamily="34" charset="0"/>
              </a:rPr>
              <a:t>		  </a:t>
            </a:r>
            <a:r>
              <a:rPr lang="en-GB" sz="6000" u="sng" dirty="0">
                <a:latin typeface="Segoe UI Black" panose="020B0A02040204020203" pitchFamily="34" charset="0"/>
                <a:ea typeface="Segoe UI Black" panose="020B0A02040204020203" pitchFamily="34" charset="0"/>
              </a:rPr>
              <a:t>Con</a:t>
            </a:r>
          </a:p>
        </p:txBody>
      </p:sp>
      <p:pic>
        <p:nvPicPr>
          <p:cNvPr id="12" name="Picture 11">
            <a:extLst>
              <a:ext uri="{FF2B5EF4-FFF2-40B4-BE49-F238E27FC236}">
                <a16:creationId xmlns:a16="http://schemas.microsoft.com/office/drawing/2014/main" id="{24092728-6E2A-4349-8EAA-9E90996E81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76260" y="1513239"/>
            <a:ext cx="3886199" cy="3886199"/>
          </a:xfrm>
          <a:prstGeom prst="rect">
            <a:avLst/>
          </a:prstGeom>
          <a:ln w="28575">
            <a:solidFill>
              <a:schemeClr val="tx1"/>
            </a:solidFill>
          </a:ln>
        </p:spPr>
      </p:pic>
      <p:pic>
        <p:nvPicPr>
          <p:cNvPr id="14" name="Picture 13">
            <a:extLst>
              <a:ext uri="{FF2B5EF4-FFF2-40B4-BE49-F238E27FC236}">
                <a16:creationId xmlns:a16="http://schemas.microsoft.com/office/drawing/2014/main" id="{2A4F80A6-C20D-40AF-97AA-17F38211D6D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86979" y="1513239"/>
            <a:ext cx="3987499" cy="3886199"/>
          </a:xfrm>
          <a:prstGeom prst="rect">
            <a:avLst/>
          </a:prstGeom>
          <a:ln w="28575">
            <a:solidFill>
              <a:schemeClr val="tx1"/>
            </a:solidFill>
          </a:ln>
        </p:spPr>
      </p:pic>
      <p:sp>
        <p:nvSpPr>
          <p:cNvPr id="4" name="TextBox 3">
            <a:extLst>
              <a:ext uri="{FF2B5EF4-FFF2-40B4-BE49-F238E27FC236}">
                <a16:creationId xmlns:a16="http://schemas.microsoft.com/office/drawing/2014/main" id="{39697707-9362-46CD-8DEC-96A9D2B77CA7}"/>
              </a:ext>
            </a:extLst>
          </p:cNvPr>
          <p:cNvSpPr txBox="1"/>
          <p:nvPr/>
        </p:nvSpPr>
        <p:spPr>
          <a:xfrm>
            <a:off x="1112113" y="270354"/>
            <a:ext cx="9986216" cy="83099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Una Comunidad de Aprendizaje</a:t>
            </a:r>
          </a:p>
        </p:txBody>
      </p:sp>
    </p:spTree>
    <p:extLst>
      <p:ext uri="{BB962C8B-B14F-4D97-AF65-F5344CB8AC3E}">
        <p14:creationId xmlns:p14="http://schemas.microsoft.com/office/powerpoint/2010/main" val="3374536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241D2E-3A6F-40FB-9F97-6103B2272F3C}"/>
              </a:ext>
            </a:extLst>
          </p:cNvPr>
          <p:cNvSpPr/>
          <p:nvPr/>
        </p:nvSpPr>
        <p:spPr>
          <a:xfrm>
            <a:off x="4309611" y="4971403"/>
            <a:ext cx="1636296" cy="1507957"/>
          </a:xfrm>
          <a:prstGeom prst="rect">
            <a:avLst/>
          </a:prstGeom>
          <a:solidFill>
            <a:srgbClr val="BBE0E3"/>
          </a:solidFill>
          <a:ln w="12700" cap="flat" cmpd="sng" algn="ctr">
            <a:solidFill>
              <a:srgbClr val="BBE0E3">
                <a:shade val="50000"/>
              </a:srgbClr>
            </a:solidFill>
            <a:prstDash val="solid"/>
            <a:miter lim="800000"/>
          </a:ln>
          <a:effectLst/>
        </p:spPr>
        <p:txBody>
          <a:bodyPr rtlCol="0" anchor="ctr"/>
          <a:lstStyle/>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en-GB" sz="9600" b="1" i="0" u="none" strike="noStrike" kern="1200" cap="none" spc="0" normalizeH="0" baseline="0" noProof="0" dirty="0">
                <a:ln>
                  <a:noFill/>
                </a:ln>
                <a:solidFill>
                  <a:srgbClr val="DB1D34"/>
                </a:solidFill>
                <a:effectLst/>
                <a:uLnTx/>
                <a:uFillTx/>
                <a:latin typeface="Segoe UI Black" panose="020B0A02040204020203" pitchFamily="34" charset="0"/>
                <a:ea typeface="Segoe UI Black" panose="020B0A02040204020203" pitchFamily="34" charset="0"/>
                <a:cs typeface="+mn-cs"/>
              </a:rPr>
              <a:t>P</a:t>
            </a:r>
          </a:p>
        </p:txBody>
      </p:sp>
      <p:pic>
        <p:nvPicPr>
          <p:cNvPr id="12" name="Picture 11" descr="Logo, company name&#10;&#10;Description automatically generated">
            <a:extLst>
              <a:ext uri="{FF2B5EF4-FFF2-40B4-BE49-F238E27FC236}">
                <a16:creationId xmlns:a16="http://schemas.microsoft.com/office/drawing/2014/main" id="{A0ABD5E3-0CE9-4375-95BA-CCA2942A24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7792" y="6063100"/>
            <a:ext cx="1645902" cy="543450"/>
          </a:xfrm>
          <a:prstGeom prst="rect">
            <a:avLst/>
          </a:prstGeom>
        </p:spPr>
      </p:pic>
      <p:sp>
        <p:nvSpPr>
          <p:cNvPr id="7" name="Rectangle 2">
            <a:extLst>
              <a:ext uri="{FF2B5EF4-FFF2-40B4-BE49-F238E27FC236}">
                <a16:creationId xmlns:a16="http://schemas.microsoft.com/office/drawing/2014/main" id="{82A5AAF3-5699-46F4-9948-90ABE953918C}"/>
              </a:ext>
            </a:extLst>
          </p:cNvPr>
          <p:cNvSpPr txBox="1">
            <a:spLocks noChangeArrowheads="1"/>
          </p:cNvSpPr>
          <p:nvPr/>
        </p:nvSpPr>
        <p:spPr bwMode="auto">
          <a:xfrm>
            <a:off x="1959109" y="503729"/>
            <a:ext cx="63373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600" b="1" kern="1200">
                <a:solidFill>
                  <a:srgbClr val="1D4CA0"/>
                </a:solidFill>
                <a:latin typeface="+mj-lt"/>
                <a:ea typeface="+mj-ea"/>
                <a:cs typeface="+mj-cs"/>
              </a:defRPr>
            </a:lvl1pPr>
            <a:lvl2pPr algn="ctr" rtl="0" fontAlgn="base">
              <a:spcBef>
                <a:spcPct val="0"/>
              </a:spcBef>
              <a:spcAft>
                <a:spcPct val="0"/>
              </a:spcAft>
              <a:defRPr sz="3600" b="1">
                <a:solidFill>
                  <a:srgbClr val="1D4CA0"/>
                </a:solidFill>
                <a:latin typeface="Lucida Sans" pitchFamily="34" charset="0"/>
              </a:defRPr>
            </a:lvl2pPr>
            <a:lvl3pPr algn="ctr" rtl="0" fontAlgn="base">
              <a:spcBef>
                <a:spcPct val="0"/>
              </a:spcBef>
              <a:spcAft>
                <a:spcPct val="0"/>
              </a:spcAft>
              <a:defRPr sz="3600" b="1">
                <a:solidFill>
                  <a:srgbClr val="1D4CA0"/>
                </a:solidFill>
                <a:latin typeface="Lucida Sans" pitchFamily="34" charset="0"/>
              </a:defRPr>
            </a:lvl3pPr>
            <a:lvl4pPr algn="ctr" rtl="0" fontAlgn="base">
              <a:spcBef>
                <a:spcPct val="0"/>
              </a:spcBef>
              <a:spcAft>
                <a:spcPct val="0"/>
              </a:spcAft>
              <a:defRPr sz="3600" b="1">
                <a:solidFill>
                  <a:srgbClr val="1D4CA0"/>
                </a:solidFill>
                <a:latin typeface="Lucida Sans" pitchFamily="34" charset="0"/>
              </a:defRPr>
            </a:lvl4pPr>
            <a:lvl5pPr algn="ctr" rtl="0" fontAlgn="base">
              <a:spcBef>
                <a:spcPct val="0"/>
              </a:spcBef>
              <a:spcAft>
                <a:spcPct val="0"/>
              </a:spcAft>
              <a:defRPr sz="3600" b="1">
                <a:solidFill>
                  <a:srgbClr val="1D4CA0"/>
                </a:solidFill>
                <a:latin typeface="Lucida Sans" pitchFamily="34" charset="0"/>
              </a:defRPr>
            </a:lvl5pPr>
            <a:lvl6pPr marL="457200" algn="ctr" rtl="0" fontAlgn="base">
              <a:spcBef>
                <a:spcPct val="0"/>
              </a:spcBef>
              <a:spcAft>
                <a:spcPct val="0"/>
              </a:spcAft>
              <a:defRPr sz="3600" b="1">
                <a:solidFill>
                  <a:srgbClr val="1D4CA0"/>
                </a:solidFill>
                <a:latin typeface="Lucida Sans" pitchFamily="34" charset="0"/>
              </a:defRPr>
            </a:lvl6pPr>
            <a:lvl7pPr marL="914400" algn="ctr" rtl="0" fontAlgn="base">
              <a:spcBef>
                <a:spcPct val="0"/>
              </a:spcBef>
              <a:spcAft>
                <a:spcPct val="0"/>
              </a:spcAft>
              <a:defRPr sz="3600" b="1">
                <a:solidFill>
                  <a:srgbClr val="1D4CA0"/>
                </a:solidFill>
                <a:latin typeface="Lucida Sans" pitchFamily="34" charset="0"/>
              </a:defRPr>
            </a:lvl7pPr>
            <a:lvl8pPr marL="1371600" algn="ctr" rtl="0" fontAlgn="base">
              <a:spcBef>
                <a:spcPct val="0"/>
              </a:spcBef>
              <a:spcAft>
                <a:spcPct val="0"/>
              </a:spcAft>
              <a:defRPr sz="3600" b="1">
                <a:solidFill>
                  <a:srgbClr val="1D4CA0"/>
                </a:solidFill>
                <a:latin typeface="Lucida Sans" pitchFamily="34" charset="0"/>
              </a:defRPr>
            </a:lvl8pPr>
            <a:lvl9pPr marL="1828800" algn="ctr" rtl="0" fontAlgn="base">
              <a:spcBef>
                <a:spcPct val="0"/>
              </a:spcBef>
              <a:spcAft>
                <a:spcPct val="0"/>
              </a:spcAft>
              <a:defRPr sz="3600" b="1">
                <a:solidFill>
                  <a:srgbClr val="1D4CA0"/>
                </a:solidFill>
                <a:latin typeface="Lucida Sans"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j-cs"/>
              </a:rPr>
              <a:t>EL VALOR DE APRENDIZAJE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j-cs"/>
              </a:rPr>
              <a:t>de </a:t>
            </a:r>
            <a:r>
              <a:rPr kumimoji="0" lang="en-GB" sz="3600" b="1" i="1"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j-cs"/>
              </a:rPr>
              <a:t>Todas las Naciones</a:t>
            </a:r>
            <a:r>
              <a:rPr kumimoji="0" lang="en-GB" sz="3600" b="1"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j-cs"/>
              </a:rPr>
              <a:t>…</a:t>
            </a:r>
          </a:p>
        </p:txBody>
      </p:sp>
      <p:sp>
        <p:nvSpPr>
          <p:cNvPr id="10" name="Rectangle 3">
            <a:extLst>
              <a:ext uri="{FF2B5EF4-FFF2-40B4-BE49-F238E27FC236}">
                <a16:creationId xmlns:a16="http://schemas.microsoft.com/office/drawing/2014/main" id="{47156A86-976D-4546-8E09-8904178D0FB0}"/>
              </a:ext>
            </a:extLst>
          </p:cNvPr>
          <p:cNvSpPr txBox="1">
            <a:spLocks noChangeArrowheads="1"/>
          </p:cNvSpPr>
          <p:nvPr/>
        </p:nvSpPr>
        <p:spPr bwMode="auto">
          <a:xfrm>
            <a:off x="-147484" y="1917290"/>
            <a:ext cx="10658404" cy="35375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rgbClr val="1D4CA0"/>
                </a:solidFill>
                <a:latin typeface="+mn-lt"/>
                <a:ea typeface="+mn-ea"/>
                <a:cs typeface="+mn-cs"/>
              </a:defRPr>
            </a:lvl1pPr>
            <a:lvl2pPr marL="742950" indent="-285750" algn="l" rtl="0" fontAlgn="base">
              <a:spcBef>
                <a:spcPct val="20000"/>
              </a:spcBef>
              <a:spcAft>
                <a:spcPct val="0"/>
              </a:spcAft>
              <a:buChar char="–"/>
              <a:defRPr sz="2800" kern="1200">
                <a:solidFill>
                  <a:srgbClr val="00A14F"/>
                </a:solidFill>
                <a:latin typeface="+mn-lt"/>
                <a:ea typeface="+mn-ea"/>
                <a:cs typeface="+mn-cs"/>
              </a:defRPr>
            </a:lvl2pPr>
            <a:lvl3pPr marL="1143000" indent="-228600" algn="l" rtl="0" fontAlgn="base">
              <a:spcBef>
                <a:spcPct val="20000"/>
              </a:spcBef>
              <a:spcAft>
                <a:spcPct val="0"/>
              </a:spcAft>
              <a:buChar char="•"/>
              <a:defRPr sz="2400" kern="1200">
                <a:solidFill>
                  <a:srgbClr val="1D4CA0"/>
                </a:solidFill>
                <a:latin typeface="+mn-lt"/>
                <a:ea typeface="+mn-ea"/>
                <a:cs typeface="+mn-cs"/>
              </a:defRPr>
            </a:lvl3pPr>
            <a:lvl4pPr marL="1600200" indent="-228600" algn="l" rtl="0" fontAlgn="base">
              <a:spcBef>
                <a:spcPct val="20000"/>
              </a:spcBef>
              <a:spcAft>
                <a:spcPct val="0"/>
              </a:spcAft>
              <a:buChar char="–"/>
              <a:defRPr sz="2000" kern="1200">
                <a:solidFill>
                  <a:srgbClr val="00A14F"/>
                </a:solidFill>
                <a:latin typeface="+mn-lt"/>
                <a:ea typeface="+mn-ea"/>
                <a:cs typeface="+mn-cs"/>
              </a:defRPr>
            </a:lvl4pPr>
            <a:lvl5pPr marL="2057400" indent="-228600" algn="l" rtl="0" fontAlgn="base">
              <a:spcBef>
                <a:spcPct val="20000"/>
              </a:spcBef>
              <a:spcAft>
                <a:spcPct val="0"/>
              </a:spcAft>
              <a:buChar char="»"/>
              <a:defRPr sz="2000" kern="1200">
                <a:solidFill>
                  <a:srgbClr val="1D4CA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GB" sz="5400" b="1"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Se </a:t>
            </a:r>
            <a:r>
              <a:rPr kumimoji="0" lang="en-GB" sz="5400" b="1"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enfoca</a:t>
            </a:r>
            <a:r>
              <a:rPr kumimoji="0" lang="en-GB" sz="5400" b="1"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a:t>
            </a:r>
            <a:r>
              <a:rPr kumimoji="0" lang="en-GB" sz="5400" b="1"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en</a:t>
            </a:r>
            <a:r>
              <a:rPr kumimoji="0" lang="en-GB" sz="5400" b="1"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la </a:t>
            </a:r>
            <a:r>
              <a:rPr kumimoji="0" lang="en-GB" sz="5400" b="1" i="1" u="none" strike="noStrike" kern="120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praxis</a:t>
            </a:r>
            <a:endParaRPr kumimoji="0" lang="en-GB" sz="600" b="1"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El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contenido</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está</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diseñado</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a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generar</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entendimiento</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actitudes</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y habilidades que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tienen</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relevancia</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a:t>
            </a:r>
            <a:r>
              <a:rPr kumimoji="0" lang="en-GB" sz="3200" b="1" i="1"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práctica</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en</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la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misión</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empoderada</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por</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Dios.</a:t>
            </a:r>
            <a:endParaRPr kumimoji="0" lang="en-GB" sz="2000" b="1" i="0" u="none" strike="noStrike" kern="1200" cap="none" spc="0" normalizeH="0" baseline="0" noProof="0" dirty="0">
              <a:ln>
                <a:noFill/>
              </a:ln>
              <a:solidFill>
                <a:srgbClr val="DB1D34"/>
              </a:solidFill>
              <a:effectLst/>
              <a:uLnTx/>
              <a:uFillTx/>
              <a:latin typeface="Segoe UI Black" panose="020B0A02040204020203" pitchFamily="34" charset="0"/>
              <a:ea typeface="Segoe UI Black" panose="020B0A02040204020203" pitchFamily="34" charset="0"/>
              <a:cs typeface="+mn-cs"/>
            </a:endParaRPr>
          </a:p>
        </p:txBody>
      </p:sp>
    </p:spTree>
    <p:extLst>
      <p:ext uri="{BB962C8B-B14F-4D97-AF65-F5344CB8AC3E}">
        <p14:creationId xmlns:p14="http://schemas.microsoft.com/office/powerpoint/2010/main" val="1722390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endParaRPr>
          </a:p>
        </p:txBody>
      </p:sp>
      <p:sp>
        <p:nvSpPr>
          <p:cNvPr id="2" name="Title 1"/>
          <p:cNvSpPr>
            <a:spLocks noGrp="1"/>
          </p:cNvSpPr>
          <p:nvPr>
            <p:ph type="title"/>
          </p:nvPr>
        </p:nvSpPr>
        <p:spPr>
          <a:xfrm>
            <a:off x="212561" y="-68009"/>
            <a:ext cx="10515600" cy="1325563"/>
          </a:xfrm>
        </p:spPr>
        <p:txBody>
          <a:bodyPr>
            <a:normAutofit/>
          </a:bodyPr>
          <a:lstStyle/>
          <a:p>
            <a:r>
              <a:rPr lang="en-GB" sz="6000" b="1" i="1" dirty="0">
                <a:latin typeface="Segoe UI Black" panose="020B0A02040204020203" pitchFamily="34" charset="0"/>
                <a:ea typeface="Segoe UI Black" panose="020B0A02040204020203" pitchFamily="34" charset="0"/>
              </a:rPr>
              <a:t>praxis…</a:t>
            </a:r>
          </a:p>
        </p:txBody>
      </p:sp>
      <p:sp>
        <p:nvSpPr>
          <p:cNvPr id="4" name="TextBox 3"/>
          <p:cNvSpPr txBox="1"/>
          <p:nvPr/>
        </p:nvSpPr>
        <p:spPr>
          <a:xfrm>
            <a:off x="4173255" y="1749285"/>
            <a:ext cx="3839514"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20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cs typeface="+mn-cs"/>
              </a:rPr>
              <a:t>ACCIÓN</a:t>
            </a:r>
            <a:endParaRPr kumimoji="0" lang="en-GB" sz="5400" b="1" i="0" u="none" strike="noStrike" kern="1200" cap="none" spc="120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p:txBody>
      </p:sp>
      <p:sp>
        <p:nvSpPr>
          <p:cNvPr id="6" name="TextBox 5"/>
          <p:cNvSpPr txBox="1"/>
          <p:nvPr/>
        </p:nvSpPr>
        <p:spPr>
          <a:xfrm>
            <a:off x="4020670" y="4001960"/>
            <a:ext cx="41984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cs typeface="+mn-cs"/>
              </a:rPr>
              <a:t>REFLEXIÓN</a:t>
            </a:r>
            <a:endParaRPr kumimoji="0" lang="en-GB" sz="48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p:txBody>
      </p:sp>
      <p:sp>
        <p:nvSpPr>
          <p:cNvPr id="7" name="Curved Left Arrow 6"/>
          <p:cNvSpPr/>
          <p:nvPr/>
        </p:nvSpPr>
        <p:spPr>
          <a:xfrm>
            <a:off x="8071219" y="2049743"/>
            <a:ext cx="1470345" cy="2750857"/>
          </a:xfrm>
          <a:prstGeom prst="curved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endParaRPr>
          </a:p>
        </p:txBody>
      </p:sp>
      <p:sp>
        <p:nvSpPr>
          <p:cNvPr id="8" name="Curved Right Arrow 7"/>
          <p:cNvSpPr/>
          <p:nvPr/>
        </p:nvSpPr>
        <p:spPr>
          <a:xfrm flipV="1">
            <a:off x="2643809" y="1948067"/>
            <a:ext cx="1470994" cy="2675415"/>
          </a:xfrm>
          <a:prstGeom prst="curv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endParaRPr>
          </a:p>
        </p:txBody>
      </p:sp>
      <p:sp>
        <p:nvSpPr>
          <p:cNvPr id="10" name="TextBox 9"/>
          <p:cNvSpPr txBox="1"/>
          <p:nvPr/>
        </p:nvSpPr>
        <p:spPr>
          <a:xfrm>
            <a:off x="5002306" y="6113827"/>
            <a:ext cx="709701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a:t>
            </a:r>
            <a:r>
              <a:rPr kumimoji="0" lang="en-GB" sz="3600" b="1"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cs typeface="+mn-cs"/>
              </a:rPr>
              <a:t>MOISÉS</a:t>
            </a:r>
            <a:r>
              <a:rPr kumimoji="0" lang="en-GB" sz="36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 ABRAHAM, </a:t>
            </a:r>
            <a:r>
              <a:rPr kumimoji="0" lang="en-GB" sz="3600" b="1"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cs typeface="+mn-cs"/>
              </a:rPr>
              <a:t>JESÚS</a:t>
            </a:r>
            <a:r>
              <a:rPr kumimoji="0" lang="en-GB" sz="36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a:t>
            </a:r>
          </a:p>
        </p:txBody>
      </p:sp>
      <p:pic>
        <p:nvPicPr>
          <p:cNvPr id="3" name="Picture 2">
            <a:extLst>
              <a:ext uri="{FF2B5EF4-FFF2-40B4-BE49-F238E27FC236}">
                <a16:creationId xmlns:a16="http://schemas.microsoft.com/office/drawing/2014/main" id="{0C6B1D05-5D65-729E-DCAB-E1F3736C65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2877" y="1908088"/>
            <a:ext cx="3839513" cy="2855201"/>
          </a:xfrm>
          <a:prstGeom prst="rect">
            <a:avLst/>
          </a:prstGeom>
          <a:ln w="19050">
            <a:solidFill>
              <a:schemeClr val="tx1"/>
            </a:solidFill>
          </a:ln>
        </p:spPr>
      </p:pic>
    </p:spTree>
    <p:extLst>
      <p:ext uri="{BB962C8B-B14F-4D97-AF65-F5344CB8AC3E}">
        <p14:creationId xmlns:p14="http://schemas.microsoft.com/office/powerpoint/2010/main" val="4186407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id="{A0ABD5E3-0CE9-4375-95BA-CCA2942A24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7792" y="6063100"/>
            <a:ext cx="1645902" cy="543450"/>
          </a:xfrm>
          <a:prstGeom prst="rect">
            <a:avLst/>
          </a:prstGeom>
        </p:spPr>
      </p:pic>
      <p:sp>
        <p:nvSpPr>
          <p:cNvPr id="8" name="Rectangle 7">
            <a:extLst>
              <a:ext uri="{FF2B5EF4-FFF2-40B4-BE49-F238E27FC236}">
                <a16:creationId xmlns:a16="http://schemas.microsoft.com/office/drawing/2014/main" id="{7BD64249-ABE5-49AF-A5EC-CFC846E09E3C}"/>
              </a:ext>
            </a:extLst>
          </p:cNvPr>
          <p:cNvSpPr/>
          <p:nvPr/>
        </p:nvSpPr>
        <p:spPr>
          <a:xfrm>
            <a:off x="1984917" y="2344911"/>
            <a:ext cx="6802244" cy="1675295"/>
          </a:xfrm>
          <a:prstGeom prst="rect">
            <a:avLst/>
          </a:prstGeom>
          <a:solidFill>
            <a:srgbClr val="BBE0E3"/>
          </a:solidFill>
          <a:ln w="12700" cap="flat" cmpd="sng" algn="ctr">
            <a:solidFill>
              <a:srgbClr val="BBE0E3">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sp>
        <p:nvSpPr>
          <p:cNvPr id="9" name="Rectangle 3">
            <a:extLst>
              <a:ext uri="{FF2B5EF4-FFF2-40B4-BE49-F238E27FC236}">
                <a16:creationId xmlns:a16="http://schemas.microsoft.com/office/drawing/2014/main" id="{841CCE8F-6F47-4D9E-8024-9E4E41E6BBA2}"/>
              </a:ext>
            </a:extLst>
          </p:cNvPr>
          <p:cNvSpPr txBox="1">
            <a:spLocks noChangeArrowheads="1"/>
          </p:cNvSpPr>
          <p:nvPr/>
        </p:nvSpPr>
        <p:spPr bwMode="auto">
          <a:xfrm>
            <a:off x="1021458" y="2175645"/>
            <a:ext cx="8729162" cy="18445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rgbClr val="1D4CA0"/>
                </a:solidFill>
                <a:latin typeface="+mn-lt"/>
                <a:ea typeface="+mn-ea"/>
                <a:cs typeface="+mn-cs"/>
              </a:defRPr>
            </a:lvl1pPr>
            <a:lvl2pPr marL="742950" indent="-285750" algn="l" rtl="0" fontAlgn="base">
              <a:spcBef>
                <a:spcPct val="20000"/>
              </a:spcBef>
              <a:spcAft>
                <a:spcPct val="0"/>
              </a:spcAft>
              <a:buChar char="–"/>
              <a:defRPr sz="2800" kern="1200">
                <a:solidFill>
                  <a:srgbClr val="00A14F"/>
                </a:solidFill>
                <a:latin typeface="+mn-lt"/>
                <a:ea typeface="+mn-ea"/>
                <a:cs typeface="+mn-cs"/>
              </a:defRPr>
            </a:lvl2pPr>
            <a:lvl3pPr marL="1143000" indent="-228600" algn="l" rtl="0" fontAlgn="base">
              <a:spcBef>
                <a:spcPct val="20000"/>
              </a:spcBef>
              <a:spcAft>
                <a:spcPct val="0"/>
              </a:spcAft>
              <a:buChar char="•"/>
              <a:defRPr sz="2400" kern="1200">
                <a:solidFill>
                  <a:srgbClr val="1D4CA0"/>
                </a:solidFill>
                <a:latin typeface="+mn-lt"/>
                <a:ea typeface="+mn-ea"/>
                <a:cs typeface="+mn-cs"/>
              </a:defRPr>
            </a:lvl3pPr>
            <a:lvl4pPr marL="1600200" indent="-228600" algn="l" rtl="0" fontAlgn="base">
              <a:spcBef>
                <a:spcPct val="20000"/>
              </a:spcBef>
              <a:spcAft>
                <a:spcPct val="0"/>
              </a:spcAft>
              <a:buChar char="–"/>
              <a:defRPr sz="2000" kern="1200">
                <a:solidFill>
                  <a:srgbClr val="00A14F"/>
                </a:solidFill>
                <a:latin typeface="+mn-lt"/>
                <a:ea typeface="+mn-ea"/>
                <a:cs typeface="+mn-cs"/>
              </a:defRPr>
            </a:lvl4pPr>
            <a:lvl5pPr marL="2057400" indent="-228600" algn="l" rtl="0" fontAlgn="base">
              <a:spcBef>
                <a:spcPct val="20000"/>
              </a:spcBef>
              <a:spcAft>
                <a:spcPct val="0"/>
              </a:spcAft>
              <a:buChar char="»"/>
              <a:defRPr sz="2000" kern="1200">
                <a:solidFill>
                  <a:srgbClr val="1D4CA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GB" sz="11500" b="1" i="0" u="none" strike="noStrike" kern="1200" cap="none" spc="0" normalizeH="0" baseline="0" noProof="0" dirty="0">
                <a:ln>
                  <a:noFill/>
                </a:ln>
                <a:solidFill>
                  <a:srgbClr val="FF0000"/>
                </a:solidFill>
                <a:effectLst/>
                <a:uLnTx/>
                <a:uFillTx/>
                <a:latin typeface="Segoe UI Black" panose="020B0A02040204020203" pitchFamily="34" charset="0"/>
                <a:ea typeface="Segoe UI Black" panose="020B0A02040204020203" pitchFamily="34" charset="0"/>
                <a:cs typeface="+mn-cs"/>
              </a:rPr>
              <a:t>CCM A P</a:t>
            </a:r>
          </a:p>
        </p:txBody>
      </p:sp>
    </p:spTree>
    <p:extLst>
      <p:ext uri="{BB962C8B-B14F-4D97-AF65-F5344CB8AC3E}">
        <p14:creationId xmlns:p14="http://schemas.microsoft.com/office/powerpoint/2010/main" val="3740953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71637" y="414352"/>
            <a:ext cx="8829675" cy="5986463"/>
          </a:xfrm>
          <a:prstGeom prst="rect">
            <a:avLst/>
          </a:prstGeom>
          <a:ln w="38100">
            <a:solidFill>
              <a:schemeClr val="bg1"/>
            </a:solidFill>
          </a:ln>
        </p:spPr>
      </p:pic>
      <p:sp>
        <p:nvSpPr>
          <p:cNvPr id="2" name="TextBox 1"/>
          <p:cNvSpPr txBox="1"/>
          <p:nvPr/>
        </p:nvSpPr>
        <p:spPr>
          <a:xfrm>
            <a:off x="1843548" y="5707626"/>
            <a:ext cx="86577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3200" b="0" i="0" u="none" strike="noStrike" kern="1200" cap="none" spc="0" normalizeH="0" baseline="0" noProof="0" dirty="0">
                <a:ln>
                  <a:noFill/>
                </a:ln>
                <a:solidFill>
                  <a:prstClr val="black"/>
                </a:solidFill>
                <a:effectLst>
                  <a:glow rad="127000">
                    <a:prstClr val="white"/>
                  </a:glow>
                </a:effectLst>
                <a:uLnTx/>
                <a:uFillTx/>
                <a:latin typeface="Arial Rounded MT Bold" panose="020F0704030504030204" pitchFamily="34" charset="0"/>
                <a:ea typeface="+mn-ea"/>
                <a:cs typeface="+mn-cs"/>
              </a:rPr>
              <a:t>El fino arte de la presentación por Liz </a:t>
            </a:r>
            <a:r>
              <a:rPr kumimoji="0" lang="es-GT" sz="3200" b="0" i="0" u="none" strike="noStrike" kern="1200" cap="none" spc="0" normalizeH="0" baseline="0" noProof="0" dirty="0" err="1">
                <a:ln>
                  <a:noFill/>
                </a:ln>
                <a:solidFill>
                  <a:prstClr val="black"/>
                </a:solidFill>
                <a:effectLst>
                  <a:glow rad="127000">
                    <a:prstClr val="white"/>
                  </a:glow>
                </a:effectLst>
                <a:uLnTx/>
                <a:uFillTx/>
                <a:latin typeface="Arial Rounded MT Bold" panose="020F0704030504030204" pitchFamily="34" charset="0"/>
                <a:ea typeface="+mn-ea"/>
                <a:cs typeface="+mn-cs"/>
              </a:rPr>
              <a:t>Ryan</a:t>
            </a:r>
            <a:endParaRPr kumimoji="0" lang="es-GT" sz="3200" b="0" i="0" u="none" strike="noStrike" kern="1200" cap="none" spc="0" normalizeH="0" baseline="0" noProof="0" dirty="0">
              <a:ln>
                <a:noFill/>
              </a:ln>
              <a:solidFill>
                <a:prstClr val="black"/>
              </a:solidFill>
              <a:effectLst>
                <a:glow rad="127000">
                  <a:prstClr val="white"/>
                </a:glow>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3288130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983" y="786821"/>
            <a:ext cx="11996584" cy="4982911"/>
          </a:xfrm>
          <a:prstGeom prst="rect">
            <a:avLst/>
          </a:prstGeom>
          <a:ln w="38100">
            <a:solidFill>
              <a:schemeClr val="bg1"/>
            </a:solidFill>
          </a:ln>
        </p:spPr>
      </p:pic>
      <p:sp>
        <p:nvSpPr>
          <p:cNvPr id="8" name="TextBox 7"/>
          <p:cNvSpPr txBox="1"/>
          <p:nvPr/>
        </p:nvSpPr>
        <p:spPr>
          <a:xfrm>
            <a:off x="141540" y="5783803"/>
            <a:ext cx="8196272" cy="954107"/>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Passfield</a:t>
            </a:r>
            <a:r>
              <a:rPr kumimoji="0" lang="en-US" sz="2800" b="1"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 Hall, </a:t>
            </a:r>
            <a:r>
              <a:rPr kumimoji="0" lang="en-US" sz="2800" b="1" i="0" u="none" strike="noStrike" kern="1200" cap="none" spc="0" normalizeH="0" baseline="0" noProof="0" dirty="0" err="1">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Londres</a:t>
            </a:r>
            <a:r>
              <a:rPr kumimoji="0" lang="en-US" sz="2800" b="1"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 </a:t>
            </a:r>
            <a:r>
              <a:rPr lang="en-US" sz="2800" b="1" dirty="0" err="1">
                <a:solidFill>
                  <a:srgbClr val="FFFF00"/>
                </a:solidFill>
                <a:effectLst>
                  <a:glow rad="177800">
                    <a:prstClr val="black"/>
                  </a:glow>
                </a:effectLst>
                <a:latin typeface="Segoe UI Black" panose="020B0A02040204020203" pitchFamily="34" charset="0"/>
                <a:ea typeface="Segoe UI Black" panose="020B0A02040204020203" pitchFamily="34" charset="0"/>
              </a:rPr>
              <a:t>Inglaterra</a:t>
            </a:r>
            <a:endParaRPr kumimoji="0" lang="en-US" sz="2800" b="1"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77800">
                    <a:prstClr val="black"/>
                  </a:glow>
                </a:effectLst>
                <a:uLnTx/>
                <a:uFillTx/>
                <a:latin typeface="Segoe UI Black" panose="020B0A02040204020203" pitchFamily="34" charset="0"/>
                <a:ea typeface="Segoe UI Black" panose="020B0A02040204020203" pitchFamily="34" charset="0"/>
                <a:cs typeface="+mn-cs"/>
              </a:rPr>
              <a:t>1993-1995</a:t>
            </a:r>
            <a:endParaRPr kumimoji="0" lang="en-US" sz="2400" b="1" i="0" u="none" strike="noStrike" kern="1200" cap="none" spc="0" normalizeH="0" baseline="0" noProof="0" dirty="0">
              <a:ln>
                <a:noFill/>
              </a:ln>
              <a:solidFill>
                <a:prstClr val="white"/>
              </a:solidFill>
              <a:effectLst>
                <a:glow rad="177800">
                  <a:prstClr val="black"/>
                </a:glow>
              </a:effectLst>
              <a:uLnTx/>
              <a:uFillTx/>
              <a:latin typeface="Segoe UI Black" panose="020B0A02040204020203" pitchFamily="34" charset="0"/>
              <a:ea typeface="Segoe UI Black" panose="020B0A02040204020203" pitchFamily="34" charset="0"/>
              <a:cs typeface="+mn-cs"/>
            </a:endParaRP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12450" y="84595"/>
            <a:ext cx="4266537" cy="5910760"/>
          </a:xfrm>
          <a:prstGeom prst="rect">
            <a:avLst/>
          </a:prstGeom>
          <a:ln w="38100">
            <a:solidFill>
              <a:schemeClr val="bg1"/>
            </a:solidFill>
          </a:ln>
        </p:spPr>
      </p:pic>
      <p:sp>
        <p:nvSpPr>
          <p:cNvPr id="10" name="TextBox 9"/>
          <p:cNvSpPr txBox="1"/>
          <p:nvPr/>
        </p:nvSpPr>
        <p:spPr>
          <a:xfrm>
            <a:off x="7536756" y="6009426"/>
            <a:ext cx="3617924" cy="954107"/>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14 de </a:t>
            </a:r>
            <a:r>
              <a:rPr kumimoji="0" lang="en-US" sz="2800" b="1" i="0" u="none" strike="noStrike" kern="1200" cap="none" spc="0" normalizeH="0" baseline="0" noProof="0" dirty="0" err="1">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de</a:t>
            </a:r>
            <a:r>
              <a:rPr kumimoji="0" lang="en-US" sz="2800" b="1" i="0" u="none" strike="noStrike" kern="1200" cap="none" spc="0" normalizeH="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 </a:t>
            </a:r>
            <a:r>
              <a:rPr kumimoji="0" lang="en-US" sz="2800" b="1" i="0" u="none" strike="noStrike" kern="1200" cap="none" spc="0" normalizeH="0" noProof="0" dirty="0" err="1">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diciembre</a:t>
            </a:r>
            <a:r>
              <a:rPr kumimoji="0" lang="en-US" sz="2800" b="1"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 1997</a:t>
            </a:r>
            <a:endParaRPr kumimoji="0" lang="en-US" sz="2400" b="1" i="0" u="none" strike="noStrike" kern="1200" cap="none" spc="0" normalizeH="0" baseline="0" noProof="0" dirty="0">
              <a:ln>
                <a:noFill/>
              </a:ln>
              <a:solidFill>
                <a:prstClr val="white"/>
              </a:solidFill>
              <a:effectLst>
                <a:glow rad="177800">
                  <a:prstClr val="black"/>
                </a:glow>
              </a:effectLst>
              <a:uLnTx/>
              <a:uFillTx/>
              <a:latin typeface="Segoe UI Black" panose="020B0A02040204020203" pitchFamily="34" charset="0"/>
              <a:ea typeface="Segoe UI Black" panose="020B0A02040204020203" pitchFamily="34" charset="0"/>
              <a:cs typeface="+mn-cs"/>
            </a:endParaRPr>
          </a:p>
        </p:txBody>
      </p:sp>
      <p:pic>
        <p:nvPicPr>
          <p:cNvPr id="1026" name="Picture 2" descr="upload.wikimedia.org/wikipedia/commons/6/66/Fla...">
            <a:extLst>
              <a:ext uri="{FF2B5EF4-FFF2-40B4-BE49-F238E27FC236}">
                <a16:creationId xmlns:a16="http://schemas.microsoft.com/office/drawing/2014/main" id="{DF95C5ED-791F-46EF-BAE2-4E8DF666984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43325" y="212733"/>
            <a:ext cx="2296353" cy="1148177"/>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File:Flag of the United Kingdom.svg - Wikipedia">
            <a:extLst>
              <a:ext uri="{FF2B5EF4-FFF2-40B4-BE49-F238E27FC236}">
                <a16:creationId xmlns:a16="http://schemas.microsoft.com/office/drawing/2014/main" id="{F1F4F05A-39B3-45AF-B389-5A6B355A352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7888" y="193342"/>
            <a:ext cx="2296353" cy="1148177"/>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744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LoongFamilyPhoto.jpg"/>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10000" contrast="-10000"/>
                    </a14:imgEffect>
                  </a14:imgLayer>
                </a14:imgProps>
              </a:ext>
              <a:ext uri="{28A0092B-C50C-407E-A947-70E740481C1C}">
                <a14:useLocalDpi xmlns:a14="http://schemas.microsoft.com/office/drawing/2010/main"/>
              </a:ext>
            </a:extLst>
          </a:blip>
          <a:srcRect/>
          <a:stretch/>
        </p:blipFill>
        <p:spPr>
          <a:xfrm>
            <a:off x="2347704" y="-55227"/>
            <a:ext cx="9858811" cy="6975329"/>
          </a:xfrm>
        </p:spPr>
      </p:pic>
      <p:sp>
        <p:nvSpPr>
          <p:cNvPr id="3" name="TextBox 2">
            <a:extLst>
              <a:ext uri="{FF2B5EF4-FFF2-40B4-BE49-F238E27FC236}">
                <a16:creationId xmlns:a16="http://schemas.microsoft.com/office/drawing/2014/main" id="{AFEA9A42-B25E-DA45-A184-5E70E8C7E8FB}"/>
              </a:ext>
            </a:extLst>
          </p:cNvPr>
          <p:cNvSpPr txBox="1"/>
          <p:nvPr/>
        </p:nvSpPr>
        <p:spPr>
          <a:xfrm>
            <a:off x="43543" y="5363374"/>
            <a:ext cx="7223760" cy="9130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5333" dirty="0">
                <a:solidFill>
                  <a:srgbClr val="FFFF00"/>
                </a:solidFill>
                <a:effectLst>
                  <a:glow rad="177800">
                    <a:prstClr val="black"/>
                  </a:glow>
                </a:effectLst>
                <a:latin typeface="Segoe UI Black" panose="020B0A02040204020203" pitchFamily="34" charset="0"/>
                <a:ea typeface="Segoe UI Black" panose="020B0A02040204020203" pitchFamily="34" charset="0"/>
              </a:rPr>
              <a:t>LA </a:t>
            </a:r>
            <a:r>
              <a:rPr lang="en-GB" sz="5333" dirty="0" err="1">
                <a:solidFill>
                  <a:srgbClr val="FFFF00"/>
                </a:solidFill>
                <a:effectLst>
                  <a:glow rad="177800">
                    <a:prstClr val="black"/>
                  </a:glow>
                </a:effectLst>
                <a:latin typeface="Segoe UI Black" panose="020B0A02040204020203" pitchFamily="34" charset="0"/>
                <a:ea typeface="Segoe UI Black" panose="020B0A02040204020203" pitchFamily="34" charset="0"/>
              </a:rPr>
              <a:t>FAMILIA</a:t>
            </a:r>
            <a:r>
              <a:rPr kumimoji="0" lang="en-GB" sz="5333" b="0"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 LOONG</a:t>
            </a:r>
          </a:p>
        </p:txBody>
      </p:sp>
      <p:pic>
        <p:nvPicPr>
          <p:cNvPr id="5" name="Picture 2" descr="upload.wikimedia.org/wikipedia/commons/6/66/Fla...">
            <a:extLst>
              <a:ext uri="{FF2B5EF4-FFF2-40B4-BE49-F238E27FC236}">
                <a16:creationId xmlns:a16="http://schemas.microsoft.com/office/drawing/2014/main" id="{58705E9D-9B98-624C-B1CC-3C7E3902750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5146" y="285504"/>
            <a:ext cx="2676049" cy="133802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6" name="Picture 4" descr="File:Flag of the United Kingdom.svg - Wikipedia">
            <a:extLst>
              <a:ext uri="{FF2B5EF4-FFF2-40B4-BE49-F238E27FC236}">
                <a16:creationId xmlns:a16="http://schemas.microsoft.com/office/drawing/2014/main" id="{E39B132A-3FEB-0C41-9D02-147437246C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5148" y="1878530"/>
            <a:ext cx="2676049" cy="133802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113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2148840" y="1051560"/>
            <a:ext cx="5303520" cy="110799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FF00"/>
                </a:solidFill>
                <a:effectLst/>
                <a:uLnTx/>
                <a:uFillTx/>
                <a:latin typeface="Calibri" panose="020F0502020204030204"/>
                <a:ea typeface="+mn-ea"/>
                <a:cs typeface="+mn-cs"/>
              </a:rPr>
              <a:t>NEW PHOTO</a:t>
            </a:r>
          </a:p>
        </p:txBody>
      </p:sp>
      <p:sp>
        <p:nvSpPr>
          <p:cNvPr id="7" name="Rectangle 6"/>
          <p:cNvSpPr/>
          <p:nvPr/>
        </p:nvSpPr>
        <p:spPr>
          <a:xfrm>
            <a:off x="-18961" y="0"/>
            <a:ext cx="314325"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 contrast="1000"/>
                    </a14:imgEffect>
                  </a14:imgLayer>
                </a14:imgProps>
              </a:ext>
              <a:ext uri="{28A0092B-C50C-407E-A947-70E740481C1C}">
                <a14:useLocalDpi xmlns:a14="http://schemas.microsoft.com/office/drawing/2010/main"/>
              </a:ext>
            </a:extLst>
          </a:blip>
          <a:stretch>
            <a:fillRect/>
          </a:stretch>
        </p:blipFill>
        <p:spPr>
          <a:xfrm>
            <a:off x="953003" y="0"/>
            <a:ext cx="10285995" cy="6858000"/>
          </a:xfrm>
          <a:prstGeom prst="rect">
            <a:avLst/>
          </a:prstGeom>
          <a:ln w="28575">
            <a:solidFill>
              <a:schemeClr val="bg1"/>
            </a:solidFill>
          </a:ln>
        </p:spPr>
      </p:pic>
      <p:sp>
        <p:nvSpPr>
          <p:cNvPr id="6" name="TextBox 5"/>
          <p:cNvSpPr txBox="1"/>
          <p:nvPr/>
        </p:nvSpPr>
        <p:spPr>
          <a:xfrm>
            <a:off x="6743301" y="5897481"/>
            <a:ext cx="5417820"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LA </a:t>
            </a:r>
            <a:r>
              <a:rPr kumimoji="0" lang="en-GB" sz="4000" b="0" i="0" u="none" strike="noStrike" kern="1200" cap="none" spc="0" normalizeH="0" baseline="0" noProof="0" dirty="0" err="1">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FAMILIA</a:t>
            </a:r>
            <a:r>
              <a:rPr kumimoji="0" lang="en-GB" sz="4000" b="0"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 EVANS</a:t>
            </a:r>
          </a:p>
        </p:txBody>
      </p:sp>
      <p:pic>
        <p:nvPicPr>
          <p:cNvPr id="8" name="Picture 4" descr="File:Flag of the United Kingdom.svg - Wikipedia">
            <a:extLst>
              <a:ext uri="{FF2B5EF4-FFF2-40B4-BE49-F238E27FC236}">
                <a16:creationId xmlns:a16="http://schemas.microsoft.com/office/drawing/2014/main" id="{B4E2A34C-226E-435F-A590-04576820A76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419146" y="192341"/>
            <a:ext cx="2296353" cy="1148177"/>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9" name="Picture 2" descr="upload.wikimedia.org/wikipedia/commons/6/66/Fla...">
            <a:extLst>
              <a:ext uri="{FF2B5EF4-FFF2-40B4-BE49-F238E27FC236}">
                <a16:creationId xmlns:a16="http://schemas.microsoft.com/office/drawing/2014/main" id="{2DE7C18F-539E-4E12-AAA0-17941F87A3A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419145" y="1522965"/>
            <a:ext cx="2296353" cy="1148177"/>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050" name="Picture 2" descr="Flag of South Africa - Wikipedia">
            <a:extLst>
              <a:ext uri="{FF2B5EF4-FFF2-40B4-BE49-F238E27FC236}">
                <a16:creationId xmlns:a16="http://schemas.microsoft.com/office/drawing/2014/main" id="{E2126BB8-A128-49CE-81CC-F5F04114157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419145" y="2901595"/>
            <a:ext cx="2296353" cy="1525253"/>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052" name="Picture 4" descr="Flag of the United States - Wikipedia">
            <a:extLst>
              <a:ext uri="{FF2B5EF4-FFF2-40B4-BE49-F238E27FC236}">
                <a16:creationId xmlns:a16="http://schemas.microsoft.com/office/drawing/2014/main" id="{C4576518-AF08-4A11-8451-BC9EB6E32F3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419145" y="4657300"/>
            <a:ext cx="2296353" cy="121484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118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3244" y="-168"/>
            <a:ext cx="12335244" cy="8227511"/>
          </a:xfrm>
          <a:prstGeom prst="rect">
            <a:avLst/>
          </a:prstGeom>
        </p:spPr>
      </p:pic>
      <p:sp>
        <p:nvSpPr>
          <p:cNvPr id="3" name="Content Placeholder 2"/>
          <p:cNvSpPr>
            <a:spLocks noGrp="1"/>
          </p:cNvSpPr>
          <p:nvPr>
            <p:ph idx="1"/>
          </p:nvPr>
        </p:nvSpPr>
        <p:spPr>
          <a:xfrm>
            <a:off x="255278" y="5229558"/>
            <a:ext cx="11024520" cy="1383705"/>
          </a:xfrm>
        </p:spPr>
        <p:txBody>
          <a:bodyPr>
            <a:normAutofit fontScale="92500"/>
          </a:bodyPr>
          <a:lstStyle/>
          <a:p>
            <a:pPr marL="0" indent="0">
              <a:buNone/>
            </a:pPr>
            <a:r>
              <a:rPr lang="en-GB" sz="4400" b="1" dirty="0">
                <a:solidFill>
                  <a:schemeClr val="bg1"/>
                </a:solidFill>
                <a:effectLst>
                  <a:glow rad="177800">
                    <a:schemeClr val="tx1"/>
                  </a:glow>
                </a:effectLst>
                <a:latin typeface="Segoe UI Black" panose="020B0A02040204020203" pitchFamily="34" charset="0"/>
                <a:ea typeface="Segoe UI Black" panose="020B0A02040204020203" pitchFamily="34" charset="0"/>
              </a:rPr>
              <a:t>¡</a:t>
            </a:r>
            <a:r>
              <a:rPr lang="en-GB" sz="4400" b="1" dirty="0" err="1">
                <a:solidFill>
                  <a:srgbClr val="FFFF00"/>
                </a:solidFill>
                <a:effectLst>
                  <a:glow rad="177800">
                    <a:schemeClr val="tx1"/>
                  </a:glow>
                </a:effectLst>
                <a:latin typeface="Segoe UI Black" panose="020B0A02040204020203" pitchFamily="34" charset="0"/>
                <a:ea typeface="Segoe UI Black" panose="020B0A02040204020203" pitchFamily="34" charset="0"/>
              </a:rPr>
              <a:t>BIENVENIDOS</a:t>
            </a:r>
            <a:r>
              <a:rPr lang="en-GB" sz="4400" b="1" dirty="0">
                <a:solidFill>
                  <a:srgbClr val="FFFF00"/>
                </a:solidFill>
                <a:effectLst>
                  <a:glow rad="177800">
                    <a:schemeClr val="tx1"/>
                  </a:glow>
                </a:effectLst>
                <a:latin typeface="Segoe UI Black" panose="020B0A02040204020203" pitchFamily="34" charset="0"/>
                <a:ea typeface="Segoe UI Black" panose="020B0A02040204020203" pitchFamily="34" charset="0"/>
              </a:rPr>
              <a:t> </a:t>
            </a:r>
            <a:r>
              <a:rPr lang="en-GB" sz="4400" b="1" dirty="0">
                <a:solidFill>
                  <a:schemeClr val="bg1"/>
                </a:solidFill>
                <a:effectLst>
                  <a:glow rad="177800">
                    <a:schemeClr val="tx1"/>
                  </a:glow>
                </a:effectLst>
                <a:latin typeface="Segoe UI Black" panose="020B0A02040204020203" pitchFamily="34" charset="0"/>
                <a:ea typeface="Segoe UI Black" panose="020B0A02040204020203" pitchFamily="34" charset="0"/>
              </a:rPr>
              <a:t>a </a:t>
            </a:r>
            <a:r>
              <a:rPr lang="en-GB" sz="4400" b="1" dirty="0">
                <a:solidFill>
                  <a:srgbClr val="FFFF00"/>
                </a:solidFill>
                <a:effectLst>
                  <a:glow rad="177800">
                    <a:schemeClr val="tx1"/>
                  </a:glow>
                </a:effectLst>
                <a:latin typeface="Segoe UI Black" panose="020B0A02040204020203" pitchFamily="34" charset="0"/>
                <a:ea typeface="Segoe UI Black" panose="020B0A02040204020203" pitchFamily="34" charset="0"/>
              </a:rPr>
              <a:t>TODAS LAS NACIONES</a:t>
            </a:r>
            <a:r>
              <a:rPr lang="en-GB" sz="4400" b="1" dirty="0">
                <a:solidFill>
                  <a:schemeClr val="bg1"/>
                </a:solidFill>
                <a:effectLst>
                  <a:glow rad="177800">
                    <a:schemeClr val="tx1"/>
                  </a:glow>
                </a:effectLst>
                <a:latin typeface="Segoe UI Black" panose="020B0A02040204020203" pitchFamily="34" charset="0"/>
                <a:ea typeface="Segoe UI Black" panose="020B0A02040204020203" pitchFamily="34" charset="0"/>
              </a:rPr>
              <a:t>!</a:t>
            </a:r>
          </a:p>
          <a:p>
            <a:pPr marL="0" indent="0">
              <a:buNone/>
            </a:pPr>
            <a:r>
              <a:rPr lang="en-GB" sz="2800" b="1" dirty="0">
                <a:solidFill>
                  <a:srgbClr val="FFFF00"/>
                </a:solidFill>
                <a:effectLst>
                  <a:glow rad="177800">
                    <a:schemeClr val="tx1"/>
                  </a:glow>
                </a:effectLst>
                <a:latin typeface="Segoe UI Black" panose="020B0A02040204020203" pitchFamily="34" charset="0"/>
                <a:ea typeface="Segoe UI Black" panose="020B0A02040204020203" pitchFamily="34" charset="0"/>
              </a:rPr>
              <a:t>Ware, Hertfordshire</a:t>
            </a:r>
            <a:endParaRPr lang="en-GB" sz="2800" dirty="0">
              <a:solidFill>
                <a:srgbClr val="FFFF00"/>
              </a:solidFill>
              <a:effectLst>
                <a:glow rad="177800">
                  <a:schemeClr val="tx1"/>
                </a:glo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704017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55641"/>
            <a:ext cx="12335244" cy="8227511"/>
          </a:xfrm>
          <a:prstGeom prst="rect">
            <a:avLst/>
          </a:prstGeom>
        </p:spPr>
      </p:pic>
      <p:sp>
        <p:nvSpPr>
          <p:cNvPr id="4" name="Rectangle 3"/>
          <p:cNvSpPr/>
          <p:nvPr/>
        </p:nvSpPr>
        <p:spPr>
          <a:xfrm>
            <a:off x="530941" y="201807"/>
            <a:ext cx="3406878" cy="4507108"/>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1" u="none" strike="noStrike" kern="1200" cap="none" spc="0" normalizeH="0" baseline="0" noProof="0" dirty="0">
              <a:ln>
                <a:noFill/>
              </a:ln>
              <a:solidFill>
                <a:prstClr val="black"/>
              </a:solidFill>
              <a:effectLst/>
              <a:uLnTx/>
              <a:uFillTx/>
              <a:latin typeface="Century Gothic"/>
              <a:ea typeface="+mn-ea"/>
              <a:cs typeface="+mn-cs"/>
            </a:endParaRPr>
          </a:p>
          <a:p>
            <a:pPr algn="ctr">
              <a:defRPr/>
            </a:pPr>
            <a:r>
              <a:rPr lang="en-GB" b="1" dirty="0" err="1">
                <a:solidFill>
                  <a:prstClr val="white"/>
                </a:solidFill>
                <a:latin typeface="Segoe UI Black" panose="020B0A02040204020203" pitchFamily="34" charset="0"/>
                <a:ea typeface="Segoe UI Black" panose="020B0A02040204020203" pitchFamily="34" charset="0"/>
              </a:rPr>
              <a:t>PROGRAMA</a:t>
            </a:r>
            <a:endParaRPr lang="en-GB" b="1" dirty="0">
              <a:solidFill>
                <a:prstClr val="white"/>
              </a:solidFill>
              <a:latin typeface="Segoe UI Black" panose="020B0A02040204020203" pitchFamily="34" charset="0"/>
              <a:ea typeface="Segoe UI Black" panose="020B0A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EN RUTA</a:t>
            </a:r>
            <a:endParaRPr kumimoji="0" lang="en-GB" sz="3200" b="1" i="1"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Segoe UI Black" panose="020B0A02040204020203" pitchFamily="34" charset="0"/>
                <a:ea typeface="Segoe UI Black" panose="020B0A02040204020203" pitchFamily="34" charset="0"/>
                <a:cs typeface="+mn-cs"/>
              </a:rPr>
              <a:t>CURSOS</a:t>
            </a:r>
            <a:r>
              <a:rPr kumimoji="0" lang="en-GB"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 </a:t>
            </a:r>
            <a:r>
              <a:rPr kumimoji="0" lang="en-GB" sz="2800" b="1" i="0" u="none" strike="noStrike" kern="1200" cap="none" spc="0" normalizeH="0" baseline="0" noProof="0" dirty="0" err="1">
                <a:ln>
                  <a:noFill/>
                </a:ln>
                <a:solidFill>
                  <a:prstClr val="white"/>
                </a:solidFill>
                <a:effectLst/>
                <a:uLnTx/>
                <a:uFillTx/>
                <a:latin typeface="Segoe UI Black" panose="020B0A02040204020203" pitchFamily="34" charset="0"/>
                <a:ea typeface="Segoe UI Black" panose="020B0A02040204020203" pitchFamily="34" charset="0"/>
                <a:cs typeface="+mn-cs"/>
              </a:rPr>
              <a:t>CORTOS</a:t>
            </a:r>
            <a:endParaRPr kumimoji="0" lang="en-GB"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5 </a:t>
            </a:r>
            <a:r>
              <a:rPr kumimoji="0" lang="en-GB" sz="2800" b="1" i="0" u="none" strike="noStrike" kern="1200" cap="none" spc="0" normalizeH="0" baseline="0" noProof="0" dirty="0" err="1">
                <a:ln>
                  <a:noFill/>
                </a:ln>
                <a:solidFill>
                  <a:prstClr val="white"/>
                </a:solidFill>
                <a:effectLst/>
                <a:uLnTx/>
                <a:uFillTx/>
                <a:latin typeface="Segoe UI Black" panose="020B0A02040204020203" pitchFamily="34" charset="0"/>
                <a:ea typeface="Segoe UI Black" panose="020B0A02040204020203" pitchFamily="34" charset="0"/>
                <a:cs typeface="+mn-cs"/>
              </a:rPr>
              <a:t>DÍAS</a:t>
            </a:r>
            <a:r>
              <a:rPr kumimoji="0" lang="en-GB"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13 </a:t>
            </a:r>
            <a:r>
              <a:rPr kumimoji="0" lang="en-GB" sz="2800" b="1" i="0" u="none" strike="noStrike" kern="1200" cap="none" spc="0" normalizeH="0" baseline="0" noProof="0" dirty="0" err="1">
                <a:ln>
                  <a:noFill/>
                </a:ln>
                <a:solidFill>
                  <a:prstClr val="white"/>
                </a:solidFill>
                <a:effectLst/>
                <a:uLnTx/>
                <a:uFillTx/>
                <a:latin typeface="Segoe UI Black" panose="020B0A02040204020203" pitchFamily="34" charset="0"/>
                <a:ea typeface="Segoe UI Black" panose="020B0A02040204020203" pitchFamily="34" charset="0"/>
                <a:cs typeface="+mn-cs"/>
              </a:rPr>
              <a:t>SEMANAS</a:t>
            </a:r>
            <a:endParaRPr kumimoji="0" lang="en-GB"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Segoe UI Black" panose="020B0A02040204020203" pitchFamily="34" charset="0"/>
                <a:ea typeface="Segoe UI Black" panose="020B0A02040204020203" pitchFamily="34" charset="0"/>
                <a:cs typeface="+mn-cs"/>
              </a:rPr>
              <a:t>RESIDENCIAL</a:t>
            </a:r>
            <a:r>
              <a:rPr kumimoji="0" lang="en-GB" sz="24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          A </a:t>
            </a:r>
            <a:r>
              <a:rPr kumimoji="0" lang="en-GB" sz="2400" b="1" i="0" u="none" strike="noStrike" kern="1200" cap="none" spc="0" normalizeH="0" baseline="0" noProof="0" dirty="0" err="1">
                <a:ln>
                  <a:noFill/>
                </a:ln>
                <a:solidFill>
                  <a:prstClr val="white"/>
                </a:solidFill>
                <a:effectLst/>
                <a:uLnTx/>
                <a:uFillTx/>
                <a:latin typeface="Segoe UI Black" panose="020B0A02040204020203" pitchFamily="34" charset="0"/>
                <a:ea typeface="Segoe UI Black" panose="020B0A02040204020203" pitchFamily="34" charset="0"/>
                <a:cs typeface="+mn-cs"/>
              </a:rPr>
              <a:t>DISTANCIA</a:t>
            </a:r>
            <a:r>
              <a:rPr kumimoji="0" lang="en-GB" sz="24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 Y VIRTUAL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1"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rPr>
              <a:t>+ </a:t>
            </a:r>
            <a:r>
              <a:rPr kumimoji="0" lang="en-GB" sz="1600" b="1" i="1" u="none" strike="noStrike" kern="1200" cap="none" spc="0" normalizeH="0" baseline="0" noProof="0" dirty="0" err="1">
                <a:ln>
                  <a:noFill/>
                </a:ln>
                <a:solidFill>
                  <a:prstClr val="white"/>
                </a:solidFill>
                <a:effectLst/>
                <a:uLnTx/>
                <a:uFillTx/>
                <a:latin typeface="Segoe UI Black" panose="020B0A02040204020203" pitchFamily="34" charset="0"/>
                <a:ea typeface="Segoe UI Black" panose="020B0A02040204020203" pitchFamily="34" charset="0"/>
              </a:rPr>
              <a:t>VISUALIZACIÓN</a:t>
            </a:r>
            <a:endParaRPr kumimoji="0" lang="en-GB" sz="1600" b="1" i="1"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rPr>
              <a:t>+ </a:t>
            </a:r>
            <a:r>
              <a:rPr lang="en-GB" sz="1600" b="1" i="1" dirty="0" err="1">
                <a:solidFill>
                  <a:prstClr val="white"/>
                </a:solidFill>
                <a:latin typeface="Segoe UI Black" panose="020B0A02040204020203" pitchFamily="34" charset="0"/>
                <a:ea typeface="Segoe UI Black" panose="020B0A02040204020203" pitchFamily="34" charset="0"/>
              </a:rPr>
              <a:t>INVOLUCRAMIENTO</a:t>
            </a:r>
            <a:r>
              <a:rPr kumimoji="0" lang="en-GB" sz="1600" b="1" i="1"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rPr>
              <a:t>:ASIA</a:t>
            </a:r>
          </a:p>
        </p:txBody>
      </p:sp>
      <p:sp>
        <p:nvSpPr>
          <p:cNvPr id="5" name="Rectangle 4"/>
          <p:cNvSpPr/>
          <p:nvPr/>
        </p:nvSpPr>
        <p:spPr>
          <a:xfrm>
            <a:off x="4395018" y="201807"/>
            <a:ext cx="3406878" cy="4507108"/>
          </a:xfrm>
          <a:prstGeom prst="rect">
            <a:avLst/>
          </a:prstGeom>
          <a:solidFill>
            <a:srgbClr val="66FF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black"/>
              </a:solidFill>
              <a:effectLst/>
              <a:uLnTx/>
              <a:uFillTx/>
              <a:latin typeface="Century Gothic"/>
              <a:ea typeface="+mn-ea"/>
              <a:cs typeface="+mn-cs"/>
            </a:endParaRPr>
          </a:p>
          <a:p>
            <a:pPr algn="ctr">
              <a:defRPr/>
            </a:pPr>
            <a:r>
              <a:rPr lang="en-GB" sz="2000" b="1" dirty="0" err="1">
                <a:solidFill>
                  <a:prstClr val="black"/>
                </a:solidFill>
                <a:latin typeface="Segoe UI Black" panose="020B0A02040204020203" pitchFamily="34" charset="0"/>
                <a:ea typeface="Segoe UI Black" panose="020B0A02040204020203" pitchFamily="34" charset="0"/>
              </a:rPr>
              <a:t>PROGRAMA</a:t>
            </a:r>
            <a:endParaRPr lang="en-GB" sz="2000" b="1" dirty="0">
              <a:solidFill>
                <a:prstClr val="black"/>
              </a:solidFill>
              <a:latin typeface="Segoe UI Black" panose="020B0A02040204020203" pitchFamily="34" charset="0"/>
              <a:ea typeface="Segoe UI Black" panose="020B0A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cs typeface="+mn-cs"/>
              </a:rPr>
              <a:t>LICENCIATURA</a:t>
            </a:r>
            <a:endParaRPr kumimoji="0" lang="en-GB" sz="32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1-3 </a:t>
            </a:r>
            <a:r>
              <a:rPr kumimoji="0" lang="en-GB" sz="2800" b="1"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cs typeface="+mn-cs"/>
              </a:rPr>
              <a:t>AÑOS</a:t>
            </a:r>
            <a:endParaRPr kumimoji="0" lang="en-GB" sz="28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N4: </a:t>
            </a:r>
            <a:r>
              <a:rPr kumimoji="0" lang="en-GB" sz="2400" b="1"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cs typeface="+mn-cs"/>
              </a:rPr>
              <a:t>CERTIFICADO</a:t>
            </a:r>
            <a:endParaRPr kumimoji="0" lang="en-GB" sz="24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N5: DIPLOMA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N6: </a:t>
            </a:r>
            <a:r>
              <a:rPr kumimoji="0" lang="en-GB" sz="2400" b="1"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cs typeface="+mn-cs"/>
              </a:rPr>
              <a:t>TÍTULO</a:t>
            </a:r>
            <a:endParaRPr kumimoji="0" lang="en-GB" sz="24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cs typeface="+mn-cs"/>
              </a:rPr>
              <a:t>RESIDENCIAL</a:t>
            </a:r>
            <a:endParaRPr kumimoji="0" lang="en-GB" sz="28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Y A </a:t>
            </a:r>
            <a:r>
              <a:rPr kumimoji="0" lang="en-GB" sz="2800" b="1"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cs typeface="+mn-cs"/>
              </a:rPr>
              <a:t>DISTANCIA</a:t>
            </a:r>
            <a:endParaRPr kumimoji="0" lang="en-GB" sz="28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cs typeface="+mn-cs"/>
              </a:rPr>
              <a:t>ACREDITADO</a:t>
            </a:r>
            <a:r>
              <a:rPr kumimoji="0" lang="en-GB" sz="16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 A </a:t>
            </a:r>
            <a:r>
              <a:rPr kumimoji="0" lang="en-GB" sz="1600" b="1"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cs typeface="+mn-cs"/>
              </a:rPr>
              <a:t>TRAVÉS</a:t>
            </a:r>
            <a:r>
              <a:rPr kumimoji="0" lang="en-GB" sz="16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 DE UNIVERSIDAD </a:t>
            </a:r>
            <a:r>
              <a:rPr kumimoji="0" lang="en-GB" sz="1600" b="1"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cs typeface="+mn-cs"/>
              </a:rPr>
              <a:t>ABIERTA</a:t>
            </a:r>
            <a:endParaRPr kumimoji="0" lang="en-GB" sz="16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p:txBody>
      </p:sp>
      <p:sp>
        <p:nvSpPr>
          <p:cNvPr id="6" name="Rectangle 5"/>
          <p:cNvSpPr/>
          <p:nvPr/>
        </p:nvSpPr>
        <p:spPr>
          <a:xfrm>
            <a:off x="8244352" y="201807"/>
            <a:ext cx="3406877" cy="4507108"/>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Century Gothic"/>
              <a:ea typeface="+mn-ea"/>
              <a:cs typeface="+mn-cs"/>
            </a:endParaRPr>
          </a:p>
          <a:p>
            <a:pPr algn="ctr">
              <a:defRPr/>
            </a:pPr>
            <a:r>
              <a:rPr lang="en-GB" sz="2000" b="1" dirty="0" err="1">
                <a:solidFill>
                  <a:prstClr val="white"/>
                </a:solidFill>
                <a:latin typeface="Segoe UI Black" panose="020B0A02040204020203" pitchFamily="34" charset="0"/>
                <a:ea typeface="Segoe UI Black" panose="020B0A02040204020203" pitchFamily="34" charset="0"/>
              </a:rPr>
              <a:t>PROGRAMA</a:t>
            </a:r>
            <a:endParaRPr lang="en-GB" sz="2000" b="1" dirty="0">
              <a:solidFill>
                <a:prstClr val="white"/>
              </a:solidFill>
              <a:latin typeface="Segoe UI Black" panose="020B0A02040204020203" pitchFamily="34" charset="0"/>
              <a:ea typeface="Segoe UI Black" panose="020B0A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Segoe UI Black" panose="020B0A02040204020203" pitchFamily="34" charset="0"/>
                <a:ea typeface="Segoe UI Black" panose="020B0A02040204020203" pitchFamily="34" charset="0"/>
                <a:cs typeface="+mn-cs"/>
              </a:rPr>
              <a:t>MAESTRÍA</a:t>
            </a:r>
            <a:endParaRPr kumimoji="0" lang="en-GB" sz="1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N7: 1-3 </a:t>
            </a:r>
            <a:r>
              <a:rPr kumimoji="0" lang="en-GB" sz="2800" b="1" i="0" u="none" strike="noStrike" kern="1200" cap="none" spc="0" normalizeH="0" baseline="0" noProof="0" dirty="0" err="1">
                <a:ln>
                  <a:noFill/>
                </a:ln>
                <a:solidFill>
                  <a:prstClr val="white"/>
                </a:solidFill>
                <a:effectLst/>
                <a:uLnTx/>
                <a:uFillTx/>
                <a:latin typeface="Segoe UI Black" panose="020B0A02040204020203" pitchFamily="34" charset="0"/>
                <a:ea typeface="Segoe UI Black" panose="020B0A02040204020203" pitchFamily="34" charset="0"/>
                <a:cs typeface="+mn-cs"/>
              </a:rPr>
              <a:t>AÑOS</a:t>
            </a:r>
            <a:endParaRPr kumimoji="0" lang="en-GB"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Segoe UI Black" panose="020B0A02040204020203" pitchFamily="34" charset="0"/>
                <a:ea typeface="Segoe UI Black" panose="020B0A02040204020203" pitchFamily="34" charset="0"/>
                <a:cs typeface="+mn-cs"/>
              </a:rPr>
              <a:t>TIEMPO</a:t>
            </a:r>
            <a:r>
              <a:rPr kumimoji="0" lang="en-GB" sz="24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 </a:t>
            </a:r>
            <a:r>
              <a:rPr kumimoji="0" lang="en-GB" sz="2400" b="1" i="0" u="none" strike="noStrike" kern="1200" cap="none" spc="0" normalizeH="0" baseline="0" noProof="0" dirty="0" err="1">
                <a:ln>
                  <a:noFill/>
                </a:ln>
                <a:solidFill>
                  <a:prstClr val="white"/>
                </a:solidFill>
                <a:effectLst/>
                <a:uLnTx/>
                <a:uFillTx/>
                <a:latin typeface="Segoe UI Black" panose="020B0A02040204020203" pitchFamily="34" charset="0"/>
                <a:ea typeface="Segoe UI Black" panose="020B0A02040204020203" pitchFamily="34" charset="0"/>
                <a:cs typeface="+mn-cs"/>
              </a:rPr>
              <a:t>COMPLETO</a:t>
            </a:r>
            <a:endParaRPr kumimoji="0" lang="en-GB" sz="24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Segoe UI Black" panose="020B0A02040204020203" pitchFamily="34" charset="0"/>
                <a:ea typeface="Segoe UI Black" panose="020B0A02040204020203" pitchFamily="34" charset="0"/>
                <a:cs typeface="+mn-cs"/>
              </a:rPr>
              <a:t>TIEMPO</a:t>
            </a:r>
            <a:r>
              <a:rPr kumimoji="0" lang="en-GB" sz="24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 </a:t>
            </a:r>
            <a:r>
              <a:rPr kumimoji="0" lang="en-GB" sz="2400" b="1" i="0" u="none" strike="noStrike" kern="1200" cap="none" spc="0" normalizeH="0" baseline="0" noProof="0" dirty="0" err="1">
                <a:ln>
                  <a:noFill/>
                </a:ln>
                <a:solidFill>
                  <a:prstClr val="white"/>
                </a:solidFill>
                <a:effectLst/>
                <a:uLnTx/>
                <a:uFillTx/>
                <a:latin typeface="Segoe UI Black" panose="020B0A02040204020203" pitchFamily="34" charset="0"/>
                <a:ea typeface="Segoe UI Black" panose="020B0A02040204020203" pitchFamily="34" charset="0"/>
                <a:cs typeface="+mn-cs"/>
              </a:rPr>
              <a:t>PARCIAL</a:t>
            </a:r>
            <a:endParaRPr kumimoji="0" lang="en-GB" sz="24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Segoe UI Black" panose="020B0A02040204020203" pitchFamily="34" charset="0"/>
                <a:ea typeface="Segoe UI Black" panose="020B0A02040204020203" pitchFamily="34" charset="0"/>
                <a:cs typeface="+mn-cs"/>
              </a:rPr>
              <a:t>RESIDENCIAL</a:t>
            </a:r>
            <a:r>
              <a:rPr kumimoji="0" lang="en-GB"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Y A </a:t>
            </a:r>
            <a:r>
              <a:rPr kumimoji="0" lang="en-GB" sz="2800" b="1" i="0" u="none" strike="noStrike" kern="1200" cap="none" spc="0" normalizeH="0" baseline="0" noProof="0" dirty="0" err="1">
                <a:ln>
                  <a:noFill/>
                </a:ln>
                <a:solidFill>
                  <a:prstClr val="white"/>
                </a:solidFill>
                <a:effectLst/>
                <a:uLnTx/>
                <a:uFillTx/>
                <a:latin typeface="Segoe UI Black" panose="020B0A02040204020203" pitchFamily="34" charset="0"/>
                <a:ea typeface="Segoe UI Black" panose="020B0A02040204020203" pitchFamily="34" charset="0"/>
                <a:cs typeface="+mn-cs"/>
              </a:rPr>
              <a:t>DISTANCIA</a:t>
            </a:r>
            <a:endParaRPr kumimoji="0" lang="en-GB"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7 </a:t>
            </a:r>
            <a:r>
              <a:rPr lang="en-GB" sz="2400" b="1" dirty="0" err="1">
                <a:solidFill>
                  <a:prstClr val="white"/>
                </a:solidFill>
                <a:latin typeface="Segoe UI Black" panose="020B0A02040204020203" pitchFamily="34" charset="0"/>
                <a:ea typeface="Segoe UI Black" panose="020B0A02040204020203" pitchFamily="34" charset="0"/>
              </a:rPr>
              <a:t>PREMIOS</a:t>
            </a:r>
            <a:endParaRPr kumimoji="0" lang="en-GB"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a:p>
            <a:pPr lvl="0" algn="ctr">
              <a:defRPr/>
            </a:pPr>
            <a:r>
              <a:rPr lang="es-GT" b="1" dirty="0">
                <a:solidFill>
                  <a:prstClr val="white"/>
                </a:solidFill>
                <a:latin typeface="Segoe UI Black" panose="020B0A02040204020203" pitchFamily="34" charset="0"/>
                <a:ea typeface="Segoe UI Black" panose="020B0A02040204020203" pitchFamily="34" charset="0"/>
              </a:rPr>
              <a:t>ACREDITADO A TRAVÉS DE UNIVERSIDAD ABIERTA</a:t>
            </a:r>
          </a:p>
        </p:txBody>
      </p:sp>
      <p:sp>
        <p:nvSpPr>
          <p:cNvPr id="2" name="TextBox 1"/>
          <p:cNvSpPr txBox="1"/>
          <p:nvPr/>
        </p:nvSpPr>
        <p:spPr>
          <a:xfrm>
            <a:off x="530941" y="5063683"/>
            <a:ext cx="11120288" cy="1569660"/>
          </a:xfrm>
          <a:prstGeom prst="rect">
            <a:avLst/>
          </a:prstGeom>
          <a:solidFill>
            <a:schemeClr val="accent6">
              <a:lumMod val="50000"/>
            </a:schemeClr>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00"/>
                </a:solidFill>
                <a:effectLst/>
                <a:uLnTx/>
                <a:uFillTx/>
                <a:latin typeface="Segoe UI Black" panose="020B0A02040204020203" pitchFamily="34" charset="0"/>
                <a:ea typeface="Segoe UI Black" panose="020B0A02040204020203" pitchFamily="34" charset="0"/>
                <a:cs typeface="+mn-cs"/>
              </a:rPr>
              <a:t>ARTES</a:t>
            </a:r>
            <a:r>
              <a:rPr kumimoji="0" lang="en-GB" sz="2400" b="1" i="0" u="none" strike="noStrike" kern="120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 PARA UN </a:t>
            </a:r>
            <a:r>
              <a:rPr kumimoji="0" lang="en-GB" sz="2400" b="1" i="0" u="none" strike="noStrike" kern="1200" cap="none" spc="0" normalizeH="0" baseline="0" noProof="0" dirty="0" err="1">
                <a:ln>
                  <a:noFill/>
                </a:ln>
                <a:solidFill>
                  <a:srgbClr val="FFFF00"/>
                </a:solidFill>
                <a:effectLst/>
                <a:uLnTx/>
                <a:uFillTx/>
                <a:latin typeface="Segoe UI Black" panose="020B0A02040204020203" pitchFamily="34" charset="0"/>
                <a:ea typeface="Segoe UI Black" panose="020B0A02040204020203" pitchFamily="34" charset="0"/>
                <a:cs typeface="+mn-cs"/>
              </a:rPr>
              <a:t>MEJOR</a:t>
            </a:r>
            <a:r>
              <a:rPr kumimoji="0" lang="en-GB" sz="2400" b="1" i="0" u="none" strike="noStrike" kern="120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 </a:t>
            </a:r>
            <a:r>
              <a:rPr kumimoji="0" lang="en-GB" sz="2400" b="1" i="0" u="none" strike="noStrike" kern="1200" cap="none" spc="0" normalizeH="0" baseline="0" noProof="0" dirty="0" err="1">
                <a:ln>
                  <a:noFill/>
                </a:ln>
                <a:solidFill>
                  <a:srgbClr val="FFFF00"/>
                </a:solidFill>
                <a:effectLst/>
                <a:uLnTx/>
                <a:uFillTx/>
                <a:latin typeface="Segoe UI Black" panose="020B0A02040204020203" pitchFamily="34" charset="0"/>
                <a:ea typeface="Segoe UI Black" panose="020B0A02040204020203" pitchFamily="34" charset="0"/>
                <a:cs typeface="+mn-cs"/>
              </a:rPr>
              <a:t>FUTURO</a:t>
            </a:r>
            <a:r>
              <a:rPr kumimoji="0" lang="en-GB" sz="2400" b="1" i="0" u="none" strike="noStrike" kern="1200" cap="none"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mn-cs"/>
              </a:rPr>
              <a:t>♦ </a:t>
            </a:r>
            <a:r>
              <a:rPr kumimoji="0" lang="en-GB" sz="2400" b="1" i="0" u="none" strike="noStrike" kern="1200" cap="none" spc="0" normalizeH="0" baseline="0" noProof="0" dirty="0" err="1">
                <a:ln>
                  <a:noFill/>
                </a:ln>
                <a:solidFill>
                  <a:srgbClr val="FFFF00"/>
                </a:solidFill>
                <a:effectLst/>
                <a:uLnTx/>
                <a:uFillTx/>
                <a:latin typeface="Segoe UI Black" panose="020B0A02040204020203" pitchFamily="34" charset="0"/>
                <a:ea typeface="Segoe UI Black" panose="020B0A02040204020203" pitchFamily="34" charset="0"/>
                <a:cs typeface="+mn-cs"/>
              </a:rPr>
              <a:t>ARTES</a:t>
            </a:r>
            <a:r>
              <a:rPr kumimoji="0" lang="en-GB" sz="2400" b="1" i="0" u="none" strike="noStrike" kern="120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 Y </a:t>
            </a:r>
            <a:r>
              <a:rPr kumimoji="0" lang="en-GB" sz="2400" b="1" i="0" u="none" strike="noStrike" kern="1200" cap="none" spc="0" normalizeH="0" baseline="0" noProof="0" dirty="0" err="1">
                <a:ln>
                  <a:noFill/>
                </a:ln>
                <a:solidFill>
                  <a:srgbClr val="FFFF00"/>
                </a:solidFill>
                <a:effectLst/>
                <a:uLnTx/>
                <a:uFillTx/>
                <a:latin typeface="Segoe UI Black" panose="020B0A02040204020203" pitchFamily="34" charset="0"/>
                <a:ea typeface="Segoe UI Black" panose="020B0A02040204020203" pitchFamily="34" charset="0"/>
                <a:cs typeface="+mn-cs"/>
              </a:rPr>
              <a:t>SANIDAD</a:t>
            </a:r>
            <a:r>
              <a:rPr kumimoji="0" lang="en-GB" sz="2400" b="1" i="0" u="none" strike="noStrike" kern="1200" cap="none" spc="0" normalizeH="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 DE TRAUMAS</a:t>
            </a:r>
            <a:endParaRPr kumimoji="0" lang="en-GB" sz="2400" b="1" i="0" u="none" strike="noStrike" kern="1200" cap="none"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00"/>
                </a:solidFill>
                <a:effectLst/>
                <a:uLnTx/>
                <a:uFillTx/>
                <a:latin typeface="Segoe UI Black" panose="020B0A02040204020203" pitchFamily="34" charset="0"/>
                <a:ea typeface="Segoe UI Black" panose="020B0A02040204020203" pitchFamily="34" charset="0"/>
                <a:cs typeface="+mn-cs"/>
              </a:rPr>
              <a:t>INVOLUCRAMIENTO</a:t>
            </a:r>
            <a:r>
              <a:rPr kumimoji="0" lang="en-GB" sz="2400" b="1" i="0" u="none" strike="noStrike" kern="1200" cap="none" spc="0" normalizeH="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 CON EL ISLAM DE HOY</a:t>
            </a:r>
            <a:r>
              <a:rPr kumimoji="0" lang="en-GB" sz="2400" b="1" i="0" u="none" strike="noStrike" kern="1200" cap="none"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mn-cs"/>
              </a:rPr>
              <a:t>♦ </a:t>
            </a:r>
            <a:r>
              <a:rPr kumimoji="0" lang="en-GB" sz="2400" b="1" i="0" u="none" strike="noStrike" kern="1200" cap="none" spc="0" normalizeH="0" baseline="0" noProof="0" dirty="0" err="1">
                <a:ln>
                  <a:noFill/>
                </a:ln>
                <a:solidFill>
                  <a:srgbClr val="FFFF00"/>
                </a:solidFill>
                <a:effectLst/>
                <a:uLnTx/>
                <a:uFillTx/>
                <a:latin typeface="Segoe UI Black" panose="020B0A02040204020203" pitchFamily="34" charset="0"/>
                <a:ea typeface="Segoe UI Black" panose="020B0A02040204020203" pitchFamily="34" charset="0"/>
                <a:cs typeface="+mn-cs"/>
              </a:rPr>
              <a:t>REFRIGERIO</a:t>
            </a:r>
            <a:r>
              <a:rPr kumimoji="0" lang="en-GB" sz="2400" b="1" i="0" u="none" strike="noStrike" kern="120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 Y </a:t>
            </a:r>
            <a:r>
              <a:rPr kumimoji="0" lang="en-GB" sz="2400" b="1" i="0" u="none" strike="noStrike" kern="1200" cap="none" spc="0" normalizeH="0" baseline="0" noProof="0" dirty="0" err="1">
                <a:ln>
                  <a:noFill/>
                </a:ln>
                <a:solidFill>
                  <a:srgbClr val="FFFF00"/>
                </a:solidFill>
                <a:effectLst/>
                <a:uLnTx/>
                <a:uFillTx/>
                <a:latin typeface="Segoe UI Black" panose="020B0A02040204020203" pitchFamily="34" charset="0"/>
                <a:ea typeface="Segoe UI Black" panose="020B0A02040204020203" pitchFamily="34" charset="0"/>
                <a:cs typeface="+mn-cs"/>
              </a:rPr>
              <a:t>RETIRO</a:t>
            </a:r>
            <a:endParaRPr kumimoji="0" lang="en-GB" sz="2400" b="1" i="0" u="none" strike="noStrike" kern="120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00"/>
                </a:solidFill>
                <a:effectLst/>
                <a:uLnTx/>
                <a:uFillTx/>
                <a:latin typeface="Segoe UI Black" panose="020B0A02040204020203" pitchFamily="34" charset="0"/>
                <a:ea typeface="Segoe UI Black" panose="020B0A02040204020203" pitchFamily="34" charset="0"/>
                <a:cs typeface="+mn-cs"/>
              </a:rPr>
              <a:t>ESCUELA</a:t>
            </a:r>
            <a:r>
              <a:rPr kumimoji="0" lang="en-GB" sz="2400" b="1" i="0" u="none" strike="noStrike" kern="120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 DE </a:t>
            </a:r>
            <a:r>
              <a:rPr kumimoji="0" lang="en-GB" sz="2400" b="1" i="0" u="none" strike="noStrike" kern="1200" cap="none" spc="0" normalizeH="0" baseline="0" noProof="0" dirty="0" err="1">
                <a:ln>
                  <a:noFill/>
                </a:ln>
                <a:solidFill>
                  <a:srgbClr val="FFFF00"/>
                </a:solidFill>
                <a:effectLst/>
                <a:uLnTx/>
                <a:uFillTx/>
                <a:latin typeface="Segoe UI Black" panose="020B0A02040204020203" pitchFamily="34" charset="0"/>
                <a:ea typeface="Segoe UI Black" panose="020B0A02040204020203" pitchFamily="34" charset="0"/>
                <a:cs typeface="+mn-cs"/>
              </a:rPr>
              <a:t>ORACIÓN</a:t>
            </a:r>
            <a:r>
              <a:rPr kumimoji="0" lang="en-GB" sz="2400" b="1" i="0" u="none" strike="noStrike" kern="120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 POR LAS NACIONES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FFFF00"/>
                </a:solidFill>
                <a:latin typeface="Segoe UI Black" panose="020B0A02040204020203" pitchFamily="34" charset="0"/>
                <a:ea typeface="Segoe UI Black" panose="020B0A02040204020203" pitchFamily="34" charset="0"/>
              </a:rPr>
              <a:t>CURSO</a:t>
            </a:r>
            <a:r>
              <a:rPr lang="en-GB" sz="2400" b="1" dirty="0">
                <a:solidFill>
                  <a:srgbClr val="FFFF00"/>
                </a:solidFill>
                <a:latin typeface="Segoe UI Black" panose="020B0A02040204020203" pitchFamily="34" charset="0"/>
                <a:ea typeface="Segoe UI Black" panose="020B0A02040204020203" pitchFamily="34" charset="0"/>
              </a:rPr>
              <a:t> </a:t>
            </a:r>
            <a:r>
              <a:rPr kumimoji="0" lang="en-GB" sz="2400" b="1" i="0" u="none" strike="noStrike" kern="120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INTERCULTURAL</a:t>
            </a:r>
          </a:p>
        </p:txBody>
      </p:sp>
    </p:spTree>
    <p:extLst>
      <p:ext uri="{BB962C8B-B14F-4D97-AF65-F5344CB8AC3E}">
        <p14:creationId xmlns:p14="http://schemas.microsoft.com/office/powerpoint/2010/main" val="2174353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0C0C0C"/>
              </a:buClr>
              <a:buSzPts val="5000"/>
              <a:buFont typeface="Twentieth Century"/>
              <a:buNone/>
            </a:pPr>
            <a:r>
              <a:rPr lang="en-US" b="1" dirty="0">
                <a:latin typeface="Tw Cen MT" panose="020B0602020104020603" pitchFamily="34" charset="77"/>
              </a:rPr>
              <a:t>ESCUCHANDO LA VOZ </a:t>
            </a:r>
            <a:endParaRPr b="1" dirty="0">
              <a:latin typeface="Tw Cen MT" panose="020B0602020104020603" pitchFamily="34" charset="77"/>
            </a:endParaRPr>
          </a:p>
          <a:p>
            <a:pPr marL="0" lvl="0" indent="0" algn="r" rtl="0">
              <a:lnSpc>
                <a:spcPct val="80000"/>
              </a:lnSpc>
              <a:spcBef>
                <a:spcPts val="0"/>
              </a:spcBef>
              <a:spcAft>
                <a:spcPts val="0"/>
              </a:spcAft>
              <a:buClr>
                <a:srgbClr val="0C0C0C"/>
              </a:buClr>
              <a:buSzPts val="5000"/>
              <a:buFont typeface="Twentieth Century"/>
              <a:buNone/>
            </a:pPr>
            <a:r>
              <a:rPr lang="en-US" b="1" dirty="0">
                <a:latin typeface="Tw Cen MT" panose="020B0602020104020603" pitchFamily="34" charset="77"/>
              </a:rPr>
              <a:t>DEL SEÑOR</a:t>
            </a:r>
            <a:endParaRPr b="1" dirty="0">
              <a:latin typeface="Tw Cen MT" panose="020B0602020104020603" pitchFamily="34" charset="77"/>
            </a:endParaRPr>
          </a:p>
        </p:txBody>
      </p:sp>
      <p:sp>
        <p:nvSpPr>
          <p:cNvPr id="92" name="Google Shape;92;p1"/>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2400" b="1" dirty="0">
                <a:latin typeface="Tw Cen MT" panose="020B0602020104020603" pitchFamily="34" charset="77"/>
              </a:rPr>
              <a:t>1 Samuel 3</a:t>
            </a:r>
            <a:endParaRPr sz="2400" b="1" dirty="0">
              <a:latin typeface="Tw Cen MT" panose="020B0602020104020603" pitchFamily="34" charset="77"/>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4" name="Rectangle 33"/>
          <p:cNvSpPr/>
          <p:nvPr/>
        </p:nvSpPr>
        <p:spPr>
          <a:xfrm>
            <a:off x="9326317" y="346832"/>
            <a:ext cx="2681960" cy="953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085" y="602376"/>
            <a:ext cx="11888950" cy="6048672"/>
          </a:xfrm>
          <a:prstGeom prst="rect">
            <a:avLst/>
          </a:prstGeom>
        </p:spPr>
      </p:pic>
      <p:sp>
        <p:nvSpPr>
          <p:cNvPr id="29700" name="TextBox 3"/>
          <p:cNvSpPr txBox="1">
            <a:spLocks noChangeArrowheads="1"/>
          </p:cNvSpPr>
          <p:nvPr/>
        </p:nvSpPr>
        <p:spPr bwMode="auto">
          <a:xfrm>
            <a:off x="2574466" y="5858795"/>
            <a:ext cx="2228850"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altLang="en-US" sz="13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Rectangle 5"/>
          <p:cNvSpPr/>
          <p:nvPr/>
        </p:nvSpPr>
        <p:spPr>
          <a:xfrm>
            <a:off x="8494779" y="2282764"/>
            <a:ext cx="3389377" cy="52322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Nepal </a:t>
            </a:r>
            <a:r>
              <a:rPr kumimoji="0" lang="en-GB" sz="1200" b="1"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express</a:t>
            </a:r>
            <a:r>
              <a:rPr kumimoji="0" lang="en-GB" sz="1200" b="1"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 Mobile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December 2021/January 2022</a:t>
            </a:r>
            <a:endParaRPr kumimoji="0" lang="en-GB" sz="16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7" name="Rectangle 6"/>
          <p:cNvSpPr/>
          <p:nvPr/>
        </p:nvSpPr>
        <p:spPr>
          <a:xfrm>
            <a:off x="2531462" y="1761892"/>
            <a:ext cx="2305924" cy="1138773"/>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Guatemala City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Guatemala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Mission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Training Centre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June 2022</a:t>
            </a:r>
          </a:p>
        </p:txBody>
      </p:sp>
      <p:sp>
        <p:nvSpPr>
          <p:cNvPr id="8" name="Rectangle 7"/>
          <p:cNvSpPr/>
          <p:nvPr/>
        </p:nvSpPr>
        <p:spPr>
          <a:xfrm>
            <a:off x="4131394" y="1142729"/>
            <a:ext cx="1475147" cy="1392689"/>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London Area</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err="1">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en</a:t>
            </a:r>
            <a:r>
              <a:rPr kumimoji="0" lang="en-GB" sz="1200" b="1"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 route </a:t>
            </a:r>
            <a:r>
              <a:rPr kumimoji="0" lang="en-GB" sz="1200" b="1"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UK</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2008-Present</a:t>
            </a:r>
            <a:endParaRPr kumimoji="0" lang="en-GB" sz="1400" b="1"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300" b="1"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err="1">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engage:asia</a:t>
            </a:r>
            <a:r>
              <a:rPr kumimoji="0" lang="en-GB" sz="1200" b="1"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 IV</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October 2021</a:t>
            </a:r>
            <a:endParaRPr kumimoji="0" lang="en-GB" sz="16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165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1" name="Rectangle 10"/>
          <p:cNvSpPr/>
          <p:nvPr/>
        </p:nvSpPr>
        <p:spPr>
          <a:xfrm>
            <a:off x="7093390" y="1771518"/>
            <a:ext cx="1099981" cy="73866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5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Romania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en route </a:t>
            </a:r>
            <a:r>
              <a:rPr kumimoji="0" lang="en-GB" sz="1200" b="1"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IV</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2021-22 </a:t>
            </a:r>
          </a:p>
        </p:txBody>
      </p:sp>
      <p:sp>
        <p:nvSpPr>
          <p:cNvPr id="12" name="Rectangle 11"/>
          <p:cNvSpPr/>
          <p:nvPr/>
        </p:nvSpPr>
        <p:spPr>
          <a:xfrm>
            <a:off x="3549414" y="4705533"/>
            <a:ext cx="1464696" cy="615553"/>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6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Argentina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en route</a:t>
            </a:r>
            <a:r>
              <a:rPr kumimoji="0" lang="en-GB" sz="1200" b="1"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a:t>
            </a:r>
            <a:r>
              <a:rPr kumimoji="0" lang="en-GB" sz="1200" b="1"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express</a:t>
            </a:r>
          </a:p>
        </p:txBody>
      </p:sp>
      <p:sp>
        <p:nvSpPr>
          <p:cNvPr id="14" name="Oval 13"/>
          <p:cNvSpPr>
            <a:spLocks noChangeArrowheads="1"/>
          </p:cNvSpPr>
          <p:nvPr/>
        </p:nvSpPr>
        <p:spPr bwMode="auto">
          <a:xfrm>
            <a:off x="3565476" y="4512879"/>
            <a:ext cx="323598" cy="317681"/>
          </a:xfrm>
          <a:prstGeom prst="ellipse">
            <a:avLst/>
          </a:prstGeom>
          <a:solidFill>
            <a:srgbClr val="FFFF00"/>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p:cNvSpPr>
            <a:spLocks noChangeArrowheads="1"/>
          </p:cNvSpPr>
          <p:nvPr/>
        </p:nvSpPr>
        <p:spPr bwMode="auto">
          <a:xfrm>
            <a:off x="8174106" y="2419552"/>
            <a:ext cx="323598" cy="317681"/>
          </a:xfrm>
          <a:prstGeom prst="ellipse">
            <a:avLst/>
          </a:prstGeom>
          <a:solidFill>
            <a:srgbClr val="66FF33"/>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p:cNvSpPr/>
          <p:nvPr/>
        </p:nvSpPr>
        <p:spPr>
          <a:xfrm>
            <a:off x="4597729" y="3464263"/>
            <a:ext cx="1515992" cy="867930"/>
          </a:xfrm>
          <a:prstGeom prst="rect">
            <a:avLst/>
          </a:prstGeom>
        </p:spPr>
        <p:txBody>
          <a:bodyPr wrap="none">
            <a:spAutoFit/>
          </a:bodyPr>
          <a:lstStyle/>
          <a:p>
            <a:pPr marL="0" marR="0" lvl="0" indent="0" algn="r" defTabSz="685800" rtl="0" eaLnBrk="1" fontAlgn="auto" latinLnBrk="0" hangingPunct="1">
              <a:lnSpc>
                <a:spcPct val="9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DRC</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en route</a:t>
            </a:r>
            <a:r>
              <a:rPr kumimoji="0" lang="en-GB" sz="1200" b="1"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 Kinshasa</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express</a:t>
            </a:r>
            <a:r>
              <a:rPr kumimoji="0" lang="en-GB" sz="1200" b="1"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 </a:t>
            </a:r>
            <a:r>
              <a:rPr kumimoji="0" lang="en-GB" sz="1200" b="1" i="0" u="none" strike="noStrike" kern="1200" cap="none" spc="0" normalizeH="0" baseline="0" noProof="0" dirty="0" err="1">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Uvira</a:t>
            </a:r>
            <a:endParaRPr kumimoji="0" lang="en-GB" sz="12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 July 2022</a:t>
            </a:r>
            <a:endParaRPr kumimoji="0" lang="en-GB" sz="135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9" name="Oval 18"/>
          <p:cNvSpPr>
            <a:spLocks noChangeArrowheads="1"/>
          </p:cNvSpPr>
          <p:nvPr/>
        </p:nvSpPr>
        <p:spPr bwMode="auto">
          <a:xfrm>
            <a:off x="6083690" y="3611712"/>
            <a:ext cx="323598" cy="317681"/>
          </a:xfrm>
          <a:prstGeom prst="ellipse">
            <a:avLst/>
          </a:prstGeom>
          <a:solidFill>
            <a:srgbClr val="66FF33"/>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0" name="Oval 19"/>
          <p:cNvSpPr>
            <a:spLocks noChangeArrowheads="1"/>
          </p:cNvSpPr>
          <p:nvPr/>
        </p:nvSpPr>
        <p:spPr bwMode="auto">
          <a:xfrm>
            <a:off x="9436786" y="3655608"/>
            <a:ext cx="323598" cy="317681"/>
          </a:xfrm>
          <a:prstGeom prst="ellipse">
            <a:avLst/>
          </a:prstGeom>
          <a:solidFill>
            <a:srgbClr val="FFFF00"/>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p:cNvSpPr/>
          <p:nvPr/>
        </p:nvSpPr>
        <p:spPr>
          <a:xfrm>
            <a:off x="9757683" y="3651056"/>
            <a:ext cx="1035861" cy="52322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S.E. Asia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err="1">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en</a:t>
            </a:r>
            <a:r>
              <a:rPr kumimoji="0" lang="en-GB" sz="1200" b="1"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 route</a:t>
            </a:r>
            <a:endParaRPr kumimoji="0" lang="en-GB" sz="12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TextBox 2"/>
          <p:cNvSpPr txBox="1"/>
          <p:nvPr/>
        </p:nvSpPr>
        <p:spPr>
          <a:xfrm>
            <a:off x="6217000" y="191764"/>
            <a:ext cx="1761164" cy="70788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Denmark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     </a:t>
            </a:r>
            <a:r>
              <a:rPr kumimoji="0" lang="en-GB" sz="1200" b="0"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express</a:t>
            </a:r>
            <a:r>
              <a:rPr kumimoji="0" lang="en-GB" sz="1200" b="0"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 Mobile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     September 2019</a:t>
            </a:r>
          </a:p>
        </p:txBody>
      </p:sp>
      <p:sp>
        <p:nvSpPr>
          <p:cNvPr id="24" name="TextBox 23"/>
          <p:cNvSpPr txBox="1"/>
          <p:nvPr/>
        </p:nvSpPr>
        <p:spPr>
          <a:xfrm>
            <a:off x="6686552" y="4205833"/>
            <a:ext cx="2280585" cy="646331"/>
          </a:xfrm>
          <a:prstGeom prst="rect">
            <a:avLst/>
          </a:prstGeom>
          <a:noFill/>
        </p:spPr>
        <p:txBody>
          <a:bodyPr wrap="square" rtlCol="0">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Burundi</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T3 Training</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April 2022</a:t>
            </a:r>
            <a:endParaRPr kumimoji="0" lang="en-GB" sz="135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6" name="Rectangle 25"/>
          <p:cNvSpPr/>
          <p:nvPr/>
        </p:nvSpPr>
        <p:spPr>
          <a:xfrm>
            <a:off x="8151115" y="3142639"/>
            <a:ext cx="807465" cy="443198"/>
          </a:xfrm>
          <a:prstGeom prst="rect">
            <a:avLst/>
          </a:prstGeom>
        </p:spPr>
        <p:txBody>
          <a:bodyPr wrap="none">
            <a:spAutoFit/>
          </a:bodyPr>
          <a:lstStyle/>
          <a:p>
            <a:pPr marL="0" marR="0" lvl="0" indent="0" algn="l" defTabSz="685800" rtl="0" eaLnBrk="1" fontAlgn="auto" latinLnBrk="0" hangingPunct="1">
              <a:lnSpc>
                <a:spcPct val="80000"/>
              </a:lnSpc>
              <a:spcBef>
                <a:spcPts val="0"/>
              </a:spcBef>
              <a:spcAft>
                <a:spcPts val="0"/>
              </a:spcAft>
              <a:buClrTx/>
              <a:buSzTx/>
              <a:buFontTx/>
              <a:buNone/>
              <a:tabLst/>
              <a:defRPr/>
            </a:pPr>
            <a:r>
              <a:rPr kumimoji="0" lang="en-GB" sz="165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India</a:t>
            </a:r>
          </a:p>
          <a:p>
            <a:pPr marL="0" marR="0" lvl="0" indent="0" algn="l" defTabSz="685800" rtl="0" eaLnBrk="1" fontAlgn="auto" latinLnBrk="0" hangingPunct="1">
              <a:lnSpc>
                <a:spcPct val="80000"/>
              </a:lnSpc>
              <a:spcBef>
                <a:spcPts val="0"/>
              </a:spcBef>
              <a:spcAft>
                <a:spcPts val="0"/>
              </a:spcAft>
              <a:buClrTx/>
              <a:buSzTx/>
              <a:buFontTx/>
              <a:buNone/>
              <a:tabLst/>
              <a:defRPr/>
            </a:pPr>
            <a:r>
              <a:rPr kumimoji="0" lang="en-GB" sz="1200" b="1" i="1" u="none" strike="noStrike" kern="1200" cap="none" spc="0" normalizeH="0" baseline="0" noProof="0" dirty="0" err="1">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en</a:t>
            </a:r>
            <a:r>
              <a:rPr kumimoji="0" lang="en-GB" sz="1200" b="1"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 route</a:t>
            </a:r>
            <a:endParaRPr kumimoji="0" lang="en-GB" sz="1400" b="1"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7" name="Oval 26"/>
          <p:cNvSpPr>
            <a:spLocks noChangeArrowheads="1"/>
          </p:cNvSpPr>
          <p:nvPr/>
        </p:nvSpPr>
        <p:spPr bwMode="auto">
          <a:xfrm>
            <a:off x="8079925" y="2824216"/>
            <a:ext cx="323598" cy="317681"/>
          </a:xfrm>
          <a:prstGeom prst="ellipse">
            <a:avLst/>
          </a:prstGeom>
          <a:solidFill>
            <a:srgbClr val="FFFF00"/>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37" name="TextBox 36"/>
          <p:cNvSpPr txBox="1"/>
          <p:nvPr/>
        </p:nvSpPr>
        <p:spPr>
          <a:xfrm>
            <a:off x="6478341" y="859663"/>
            <a:ext cx="1596006" cy="73096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Holland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Express</a:t>
            </a:r>
            <a:r>
              <a:rPr kumimoji="0" lang="en-GB" sz="1200" b="0"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-NL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May 2022</a:t>
            </a:r>
          </a:p>
        </p:txBody>
      </p:sp>
      <p:sp>
        <p:nvSpPr>
          <p:cNvPr id="39" name="Oval 38"/>
          <p:cNvSpPr>
            <a:spLocks noChangeArrowheads="1"/>
          </p:cNvSpPr>
          <p:nvPr/>
        </p:nvSpPr>
        <p:spPr bwMode="auto">
          <a:xfrm>
            <a:off x="6139583" y="3928708"/>
            <a:ext cx="323598" cy="317681"/>
          </a:xfrm>
          <a:prstGeom prst="ellipse">
            <a:avLst/>
          </a:prstGeom>
          <a:solidFill>
            <a:srgbClr val="FFFF00"/>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0" name="Oval 39"/>
          <p:cNvSpPr>
            <a:spLocks noChangeArrowheads="1"/>
          </p:cNvSpPr>
          <p:nvPr/>
        </p:nvSpPr>
        <p:spPr bwMode="auto">
          <a:xfrm>
            <a:off x="2806452" y="3133950"/>
            <a:ext cx="323598" cy="317681"/>
          </a:xfrm>
          <a:prstGeom prst="ellipse">
            <a:avLst/>
          </a:prstGeom>
          <a:solidFill>
            <a:srgbClr val="66FF33"/>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1" name="Rectangle 40"/>
          <p:cNvSpPr/>
          <p:nvPr/>
        </p:nvSpPr>
        <p:spPr>
          <a:xfrm>
            <a:off x="5622272" y="4346538"/>
            <a:ext cx="954107" cy="707886"/>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Angola</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Visit</a:t>
            </a:r>
            <a:endParaRPr kumimoji="0" lang="en-GB" sz="14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 July 2022</a:t>
            </a:r>
          </a:p>
        </p:txBody>
      </p:sp>
      <p:sp>
        <p:nvSpPr>
          <p:cNvPr id="43" name="Oval 42"/>
          <p:cNvSpPr>
            <a:spLocks noChangeArrowheads="1"/>
          </p:cNvSpPr>
          <p:nvPr/>
        </p:nvSpPr>
        <p:spPr bwMode="auto">
          <a:xfrm>
            <a:off x="3777139" y="4275544"/>
            <a:ext cx="323598" cy="317681"/>
          </a:xfrm>
          <a:prstGeom prst="ellipse">
            <a:avLst/>
          </a:prstGeom>
          <a:solidFill>
            <a:srgbClr val="FFFF00"/>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4" name="Rectangle 43"/>
          <p:cNvSpPr/>
          <p:nvPr/>
        </p:nvSpPr>
        <p:spPr>
          <a:xfrm>
            <a:off x="1622716" y="4347005"/>
            <a:ext cx="1786130" cy="1146468"/>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Chile</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Transcultural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Missions Course III</a:t>
            </a:r>
            <a:endParaRPr kumimoji="0" lang="en-GB" sz="1200" b="1"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June-December 2022</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165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45" name="Oval 44"/>
          <p:cNvSpPr>
            <a:spLocks noChangeArrowheads="1"/>
          </p:cNvSpPr>
          <p:nvPr/>
        </p:nvSpPr>
        <p:spPr bwMode="auto">
          <a:xfrm>
            <a:off x="3353813" y="4237187"/>
            <a:ext cx="323598" cy="317681"/>
          </a:xfrm>
          <a:prstGeom prst="ellipse">
            <a:avLst/>
          </a:prstGeom>
          <a:solidFill>
            <a:srgbClr val="66FF33"/>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p:cNvSpPr/>
          <p:nvPr/>
        </p:nvSpPr>
        <p:spPr>
          <a:xfrm>
            <a:off x="1607894" y="3416552"/>
            <a:ext cx="1558440" cy="892552"/>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Costa Rica</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Transcultural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Missions Course II</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April-June 2022</a:t>
            </a:r>
          </a:p>
        </p:txBody>
      </p:sp>
      <p:sp>
        <p:nvSpPr>
          <p:cNvPr id="10" name="Rectangle 9">
            <a:extLst>
              <a:ext uri="{FF2B5EF4-FFF2-40B4-BE49-F238E27FC236}">
                <a16:creationId xmlns:a16="http://schemas.microsoft.com/office/drawing/2014/main" id="{D7275FAF-64F7-4232-B01E-47AC7F3EC774}"/>
              </a:ext>
            </a:extLst>
          </p:cNvPr>
          <p:cNvSpPr/>
          <p:nvPr/>
        </p:nvSpPr>
        <p:spPr>
          <a:xfrm>
            <a:off x="7143580" y="3416866"/>
            <a:ext cx="1722973" cy="584775"/>
          </a:xfrm>
          <a:prstGeom prst="rect">
            <a:avLst/>
          </a:prstGeom>
        </p:spPr>
        <p:txBody>
          <a:bodyPr wrap="square">
            <a:spAutoFit/>
          </a:bodyPr>
          <a:lstStyle/>
          <a:p>
            <a:pPr marL="0" marR="0" lvl="0" indent="0" algn="l" defTabSz="685800" rtl="0" eaLnBrk="1" fontAlgn="auto" latinLnBrk="0" hangingPunct="1">
              <a:lnSpc>
                <a:spcPct val="8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Tanzania    </a:t>
            </a:r>
            <a:r>
              <a:rPr kumimoji="0" lang="en-GB" sz="1200" b="0"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express</a:t>
            </a:r>
            <a:endParaRPr kumimoji="0" lang="en-GB" sz="1400" b="0"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a:p>
            <a:pPr marL="0" marR="0" lvl="0" indent="0" algn="l" defTabSz="685800" rtl="0" eaLnBrk="1" fontAlgn="auto" latinLnBrk="0" hangingPunct="1">
              <a:lnSpc>
                <a:spcPct val="8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March 2021</a:t>
            </a:r>
          </a:p>
        </p:txBody>
      </p:sp>
      <p:sp>
        <p:nvSpPr>
          <p:cNvPr id="38" name="Rectangle 37">
            <a:extLst>
              <a:ext uri="{FF2B5EF4-FFF2-40B4-BE49-F238E27FC236}">
                <a16:creationId xmlns:a16="http://schemas.microsoft.com/office/drawing/2014/main" id="{A0D34DAA-6DE4-4BA4-8E8B-F7CE78D64BC4}"/>
              </a:ext>
            </a:extLst>
          </p:cNvPr>
          <p:cNvSpPr/>
          <p:nvPr/>
        </p:nvSpPr>
        <p:spPr>
          <a:xfrm>
            <a:off x="4083005" y="4151816"/>
            <a:ext cx="1767823" cy="70788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Paraguay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Visit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Summer 2022</a:t>
            </a:r>
          </a:p>
        </p:txBody>
      </p:sp>
      <p:sp>
        <p:nvSpPr>
          <p:cNvPr id="46" name="Oval 45">
            <a:extLst>
              <a:ext uri="{FF2B5EF4-FFF2-40B4-BE49-F238E27FC236}">
                <a16:creationId xmlns:a16="http://schemas.microsoft.com/office/drawing/2014/main" id="{C65661C7-7227-4646-8F12-86ED9CD35139}"/>
              </a:ext>
            </a:extLst>
          </p:cNvPr>
          <p:cNvSpPr>
            <a:spLocks noChangeArrowheads="1"/>
          </p:cNvSpPr>
          <p:nvPr/>
        </p:nvSpPr>
        <p:spPr bwMode="auto">
          <a:xfrm>
            <a:off x="6437439" y="2256800"/>
            <a:ext cx="323598" cy="317681"/>
          </a:xfrm>
          <a:prstGeom prst="ellipse">
            <a:avLst/>
          </a:prstGeom>
          <a:solidFill>
            <a:srgbClr val="66FF33"/>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7" name="Oval 46">
            <a:extLst>
              <a:ext uri="{FF2B5EF4-FFF2-40B4-BE49-F238E27FC236}">
                <a16:creationId xmlns:a16="http://schemas.microsoft.com/office/drawing/2014/main" id="{E1EA2061-8D2C-42F5-B477-09C616A74DAC}"/>
              </a:ext>
            </a:extLst>
          </p:cNvPr>
          <p:cNvSpPr>
            <a:spLocks noChangeArrowheads="1"/>
          </p:cNvSpPr>
          <p:nvPr/>
        </p:nvSpPr>
        <p:spPr bwMode="auto">
          <a:xfrm>
            <a:off x="3664247" y="3573735"/>
            <a:ext cx="323598" cy="317681"/>
          </a:xfrm>
          <a:prstGeom prst="ellipse">
            <a:avLst/>
          </a:prstGeom>
          <a:solidFill>
            <a:srgbClr val="FFFF00"/>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6BFD9BE8-104C-4471-84A2-7559A4C415FD}"/>
              </a:ext>
            </a:extLst>
          </p:cNvPr>
          <p:cNvSpPr/>
          <p:nvPr/>
        </p:nvSpPr>
        <p:spPr>
          <a:xfrm>
            <a:off x="3362949" y="3054830"/>
            <a:ext cx="1247552" cy="52322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Brazil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err="1">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en</a:t>
            </a:r>
            <a:r>
              <a:rPr kumimoji="0" lang="en-GB" sz="1200" b="0"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 route</a:t>
            </a:r>
            <a:endParaRPr kumimoji="0" lang="en-GB" sz="1400" b="0"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49" name="Rectangle 48">
            <a:extLst>
              <a:ext uri="{FF2B5EF4-FFF2-40B4-BE49-F238E27FC236}">
                <a16:creationId xmlns:a16="http://schemas.microsoft.com/office/drawing/2014/main" id="{6000FCAF-178E-43FB-88FA-726B456EA19B}"/>
              </a:ext>
            </a:extLst>
          </p:cNvPr>
          <p:cNvSpPr/>
          <p:nvPr/>
        </p:nvSpPr>
        <p:spPr>
          <a:xfrm>
            <a:off x="5220390" y="2036679"/>
            <a:ext cx="1245084" cy="707886"/>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Egypt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err="1">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en</a:t>
            </a:r>
            <a:r>
              <a:rPr kumimoji="0" lang="en-GB" sz="1200" b="1"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 route </a:t>
            </a:r>
            <a:r>
              <a:rPr kumimoji="0" lang="en-GB" sz="1200" b="1"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Cairo</a:t>
            </a:r>
            <a:endParaRPr kumimoji="0" lang="en-GB" sz="12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2022</a:t>
            </a:r>
          </a:p>
        </p:txBody>
      </p:sp>
      <p:sp>
        <p:nvSpPr>
          <p:cNvPr id="42" name="Oval 41"/>
          <p:cNvSpPr>
            <a:spLocks noChangeArrowheads="1"/>
          </p:cNvSpPr>
          <p:nvPr/>
        </p:nvSpPr>
        <p:spPr bwMode="auto">
          <a:xfrm>
            <a:off x="6771285" y="3634411"/>
            <a:ext cx="323598" cy="317681"/>
          </a:xfrm>
          <a:prstGeom prst="ellipse">
            <a:avLst/>
          </a:prstGeom>
          <a:solidFill>
            <a:srgbClr val="66FF33"/>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5" name="Oval 24"/>
          <p:cNvSpPr>
            <a:spLocks noChangeArrowheads="1"/>
          </p:cNvSpPr>
          <p:nvPr/>
        </p:nvSpPr>
        <p:spPr bwMode="auto">
          <a:xfrm>
            <a:off x="6551699" y="3566397"/>
            <a:ext cx="323598" cy="317681"/>
          </a:xfrm>
          <a:prstGeom prst="ellipse">
            <a:avLst/>
          </a:prstGeom>
          <a:solidFill>
            <a:srgbClr val="FFFF00"/>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50" name="Oval 49">
            <a:extLst>
              <a:ext uri="{FF2B5EF4-FFF2-40B4-BE49-F238E27FC236}">
                <a16:creationId xmlns:a16="http://schemas.microsoft.com/office/drawing/2014/main" id="{CAAF2DD3-6B1F-4804-8D91-093905F7AD39}"/>
              </a:ext>
            </a:extLst>
          </p:cNvPr>
          <p:cNvSpPr>
            <a:spLocks noChangeArrowheads="1"/>
          </p:cNvSpPr>
          <p:nvPr/>
        </p:nvSpPr>
        <p:spPr bwMode="auto">
          <a:xfrm>
            <a:off x="6655009" y="3360720"/>
            <a:ext cx="323598" cy="317681"/>
          </a:xfrm>
          <a:prstGeom prst="ellipse">
            <a:avLst/>
          </a:prstGeom>
          <a:solidFill>
            <a:srgbClr val="66FF33"/>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866057B6-92A7-4F24-9C77-A24CE07CA24F}"/>
              </a:ext>
            </a:extLst>
          </p:cNvPr>
          <p:cNvSpPr/>
          <p:nvPr/>
        </p:nvSpPr>
        <p:spPr>
          <a:xfrm>
            <a:off x="5278856" y="2707448"/>
            <a:ext cx="1722973" cy="674031"/>
          </a:xfrm>
          <a:prstGeom prst="rect">
            <a:avLst/>
          </a:prstGeom>
        </p:spPr>
        <p:txBody>
          <a:bodyPr wrap="square">
            <a:spAutoFit/>
          </a:bodyPr>
          <a:lstStyle/>
          <a:p>
            <a:pPr marL="0" marR="0" lvl="0" indent="0" algn="r" defTabSz="6858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Uganda</a:t>
            </a:r>
          </a:p>
          <a:p>
            <a:pPr marL="0" marR="0" lvl="0" indent="0" algn="r" defTabSz="685800" rtl="0" eaLnBrk="1" fontAlgn="auto" latinLnBrk="0" hangingPunct="1">
              <a:lnSpc>
                <a:spcPct val="9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express</a:t>
            </a:r>
          </a:p>
          <a:p>
            <a:pPr marL="0" marR="0" lvl="0" indent="0" algn="r" defTabSz="6858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April 2022</a:t>
            </a:r>
          </a:p>
        </p:txBody>
      </p:sp>
      <p:sp>
        <p:nvSpPr>
          <p:cNvPr id="52" name="Oval 51">
            <a:extLst>
              <a:ext uri="{FF2B5EF4-FFF2-40B4-BE49-F238E27FC236}">
                <a16:creationId xmlns:a16="http://schemas.microsoft.com/office/drawing/2014/main" id="{1AE5D167-AC42-4602-BB13-C773B5166999}"/>
              </a:ext>
            </a:extLst>
          </p:cNvPr>
          <p:cNvSpPr>
            <a:spLocks noChangeArrowheads="1"/>
          </p:cNvSpPr>
          <p:nvPr/>
        </p:nvSpPr>
        <p:spPr bwMode="auto">
          <a:xfrm>
            <a:off x="2563232" y="2936515"/>
            <a:ext cx="323598" cy="317681"/>
          </a:xfrm>
          <a:prstGeom prst="ellipse">
            <a:avLst/>
          </a:prstGeom>
          <a:solidFill>
            <a:srgbClr val="FFFF00"/>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5A53E07D-4AE4-4EA0-9E02-46F16954DCDC}"/>
              </a:ext>
            </a:extLst>
          </p:cNvPr>
          <p:cNvSpPr/>
          <p:nvPr/>
        </p:nvSpPr>
        <p:spPr>
          <a:xfrm>
            <a:off x="288706" y="2393404"/>
            <a:ext cx="2305924" cy="769441"/>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Quetzeltenango</a:t>
            </a:r>
            <a:endParaRPr kumimoji="0" lang="en-GB" sz="16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Guatemala</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CECAM</a:t>
            </a:r>
            <a:endParaRPr kumimoji="0" lang="en-GB" sz="1400" b="0"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54" name="Rectangle 53">
            <a:extLst>
              <a:ext uri="{FF2B5EF4-FFF2-40B4-BE49-F238E27FC236}">
                <a16:creationId xmlns:a16="http://schemas.microsoft.com/office/drawing/2014/main" id="{A2212CAD-B0F9-49BF-9E9B-1501E624FC9E}"/>
              </a:ext>
            </a:extLst>
          </p:cNvPr>
          <p:cNvSpPr/>
          <p:nvPr/>
        </p:nvSpPr>
        <p:spPr>
          <a:xfrm>
            <a:off x="8490445" y="4411784"/>
            <a:ext cx="2496196" cy="683264"/>
          </a:xfrm>
          <a:prstGeom prst="rect">
            <a:avLst/>
          </a:prstGeom>
        </p:spPr>
        <p:txBody>
          <a:bodyPr wrap="none">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Logos Hope/OM Ships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en route to the Least Reached</a:t>
            </a:r>
            <a:endParaRPr kumimoji="0" lang="en-GB" sz="12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March 2022+ </a:t>
            </a:r>
          </a:p>
        </p:txBody>
      </p:sp>
      <p:sp>
        <p:nvSpPr>
          <p:cNvPr id="55" name="Oval 54">
            <a:extLst>
              <a:ext uri="{FF2B5EF4-FFF2-40B4-BE49-F238E27FC236}">
                <a16:creationId xmlns:a16="http://schemas.microsoft.com/office/drawing/2014/main" id="{5CC365FD-EBF9-4C6F-81EE-6E9B79F71C82}"/>
              </a:ext>
            </a:extLst>
          </p:cNvPr>
          <p:cNvSpPr>
            <a:spLocks noChangeArrowheads="1"/>
          </p:cNvSpPr>
          <p:nvPr/>
        </p:nvSpPr>
        <p:spPr bwMode="auto">
          <a:xfrm>
            <a:off x="6824287" y="3463558"/>
            <a:ext cx="323598" cy="317681"/>
          </a:xfrm>
          <a:prstGeom prst="ellipse">
            <a:avLst/>
          </a:prstGeom>
          <a:solidFill>
            <a:srgbClr val="FFFF00"/>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5CCB9D82-2930-44D1-8456-EADF26FB5832}"/>
              </a:ext>
            </a:extLst>
          </p:cNvPr>
          <p:cNvSpPr/>
          <p:nvPr/>
        </p:nvSpPr>
        <p:spPr>
          <a:xfrm>
            <a:off x="7019733" y="2476272"/>
            <a:ext cx="1722973" cy="646331"/>
          </a:xfrm>
          <a:prstGeom prst="rect">
            <a:avLst/>
          </a:prstGeom>
        </p:spPr>
        <p:txBody>
          <a:bodyPr wrap="square">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Kenya</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T3 Training</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April 2022</a:t>
            </a:r>
          </a:p>
        </p:txBody>
      </p:sp>
      <p:sp>
        <p:nvSpPr>
          <p:cNvPr id="57" name="Oval 56">
            <a:extLst>
              <a:ext uri="{FF2B5EF4-FFF2-40B4-BE49-F238E27FC236}">
                <a16:creationId xmlns:a16="http://schemas.microsoft.com/office/drawing/2014/main" id="{92A0D8BB-3521-4EF4-BC5D-963781F171CE}"/>
              </a:ext>
            </a:extLst>
          </p:cNvPr>
          <p:cNvSpPr>
            <a:spLocks noChangeArrowheads="1"/>
          </p:cNvSpPr>
          <p:nvPr/>
        </p:nvSpPr>
        <p:spPr bwMode="auto">
          <a:xfrm>
            <a:off x="8622896" y="2869896"/>
            <a:ext cx="323598" cy="317681"/>
          </a:xfrm>
          <a:prstGeom prst="ellipse">
            <a:avLst/>
          </a:prstGeom>
          <a:solidFill>
            <a:srgbClr val="66FF33"/>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E423D2AC-88CA-41AC-A269-C1FB0FF24AF7}"/>
              </a:ext>
            </a:extLst>
          </p:cNvPr>
          <p:cNvSpPr/>
          <p:nvPr/>
        </p:nvSpPr>
        <p:spPr>
          <a:xfrm>
            <a:off x="8908542" y="2976492"/>
            <a:ext cx="3389377" cy="584775"/>
          </a:xfrm>
          <a:prstGeom prst="rect">
            <a:avLst/>
          </a:prstGeom>
        </p:spPr>
        <p:txBody>
          <a:bodyPr wrap="square">
            <a:spAutoFit/>
          </a:bodyPr>
          <a:lstStyle/>
          <a:p>
            <a:pPr marL="0" marR="0" lvl="0" indent="0" algn="l" defTabSz="685800" rtl="0" eaLnBrk="1" fontAlgn="auto" latinLnBrk="0" hangingPunct="1">
              <a:lnSpc>
                <a:spcPct val="8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Myanmar </a:t>
            </a:r>
          </a:p>
          <a:p>
            <a:pPr marL="0" marR="0" lvl="0" indent="0" algn="l" defTabSz="685800" rtl="0" eaLnBrk="1" fontAlgn="auto" latinLnBrk="0" hangingPunct="1">
              <a:lnSpc>
                <a:spcPct val="8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express</a:t>
            </a:r>
            <a:endParaRPr kumimoji="0" lang="en-GB" sz="1200" b="1"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a:p>
            <a:pPr marL="0" marR="0" lvl="0" indent="0" algn="l" defTabSz="685800" rtl="0" eaLnBrk="1" fontAlgn="auto" latinLnBrk="0" hangingPunct="1">
              <a:lnSpc>
                <a:spcPct val="8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January-March 2022 </a:t>
            </a:r>
            <a:endParaRPr kumimoji="0" lang="en-GB" sz="16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59" name="Oval 58">
            <a:extLst>
              <a:ext uri="{FF2B5EF4-FFF2-40B4-BE49-F238E27FC236}">
                <a16:creationId xmlns:a16="http://schemas.microsoft.com/office/drawing/2014/main" id="{19FD81CD-0E05-442F-903C-54362FA40EB1}"/>
              </a:ext>
            </a:extLst>
          </p:cNvPr>
          <p:cNvSpPr>
            <a:spLocks noChangeArrowheads="1"/>
          </p:cNvSpPr>
          <p:nvPr/>
        </p:nvSpPr>
        <p:spPr bwMode="auto">
          <a:xfrm>
            <a:off x="5756476" y="3147742"/>
            <a:ext cx="323598" cy="317681"/>
          </a:xfrm>
          <a:prstGeom prst="ellipse">
            <a:avLst/>
          </a:prstGeom>
          <a:solidFill>
            <a:srgbClr val="FFFF00"/>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60" name="Oval 59">
            <a:extLst>
              <a:ext uri="{FF2B5EF4-FFF2-40B4-BE49-F238E27FC236}">
                <a16:creationId xmlns:a16="http://schemas.microsoft.com/office/drawing/2014/main" id="{C091CB3B-7420-4492-A32D-6BB784ECD336}"/>
              </a:ext>
            </a:extLst>
          </p:cNvPr>
          <p:cNvSpPr>
            <a:spLocks noChangeArrowheads="1"/>
          </p:cNvSpPr>
          <p:nvPr/>
        </p:nvSpPr>
        <p:spPr bwMode="auto">
          <a:xfrm>
            <a:off x="5606216" y="2971884"/>
            <a:ext cx="323598" cy="317681"/>
          </a:xfrm>
          <a:prstGeom prst="ellipse">
            <a:avLst/>
          </a:prstGeom>
          <a:solidFill>
            <a:srgbClr val="FFFF00"/>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61" name="Oval 60">
            <a:extLst>
              <a:ext uri="{FF2B5EF4-FFF2-40B4-BE49-F238E27FC236}">
                <a16:creationId xmlns:a16="http://schemas.microsoft.com/office/drawing/2014/main" id="{F4EE8F15-3B81-41FF-AFA0-F2F66DCF4D5D}"/>
              </a:ext>
            </a:extLst>
          </p:cNvPr>
          <p:cNvSpPr>
            <a:spLocks noChangeArrowheads="1"/>
          </p:cNvSpPr>
          <p:nvPr/>
        </p:nvSpPr>
        <p:spPr bwMode="auto">
          <a:xfrm>
            <a:off x="8165633" y="4520099"/>
            <a:ext cx="323598" cy="317681"/>
          </a:xfrm>
          <a:prstGeom prst="ellipse">
            <a:avLst/>
          </a:prstGeom>
          <a:solidFill>
            <a:srgbClr val="66FF33"/>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18F24D15-056D-4378-ABEC-B471D94F1E92}"/>
              </a:ext>
            </a:extLst>
          </p:cNvPr>
          <p:cNvSpPr/>
          <p:nvPr/>
        </p:nvSpPr>
        <p:spPr>
          <a:xfrm>
            <a:off x="3818472" y="2615083"/>
            <a:ext cx="1829347" cy="892552"/>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Nigeria &amp; Benin</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Transcultural</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Missions Course</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August 2022</a:t>
            </a:r>
          </a:p>
        </p:txBody>
      </p:sp>
      <p:sp>
        <p:nvSpPr>
          <p:cNvPr id="13" name="Oval 12"/>
          <p:cNvSpPr>
            <a:spLocks noChangeArrowheads="1"/>
          </p:cNvSpPr>
          <p:nvPr/>
        </p:nvSpPr>
        <p:spPr bwMode="auto">
          <a:xfrm>
            <a:off x="2817230" y="2895081"/>
            <a:ext cx="323598" cy="317681"/>
          </a:xfrm>
          <a:prstGeom prst="ellipse">
            <a:avLst/>
          </a:prstGeom>
          <a:solidFill>
            <a:srgbClr val="66FF33"/>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64" name="Title 1">
            <a:extLst>
              <a:ext uri="{FF2B5EF4-FFF2-40B4-BE49-F238E27FC236}">
                <a16:creationId xmlns:a16="http://schemas.microsoft.com/office/drawing/2014/main" id="{3E7AB485-D139-457B-93E1-48677AF16A2A}"/>
              </a:ext>
            </a:extLst>
          </p:cNvPr>
          <p:cNvSpPr>
            <a:spLocks noGrp="1"/>
          </p:cNvSpPr>
          <p:nvPr>
            <p:ph type="title"/>
          </p:nvPr>
        </p:nvSpPr>
        <p:spPr>
          <a:xfrm>
            <a:off x="195755" y="5409789"/>
            <a:ext cx="2859958" cy="1015663"/>
          </a:xfrm>
          <a:solidFill>
            <a:schemeClr val="bg1"/>
          </a:solidFill>
          <a:ln w="38100">
            <a:solidFill>
              <a:schemeClr val="tx1"/>
            </a:solidFill>
          </a:ln>
        </p:spPr>
        <p:txBody>
          <a:bodyPr>
            <a:noAutofit/>
          </a:bodyPr>
          <a:lstStyle/>
          <a:p>
            <a:pPr algn="ctr">
              <a:spcBef>
                <a:spcPts val="0"/>
              </a:spcBef>
            </a:pPr>
            <a:br>
              <a:rPr lang="en-GB" sz="400" i="1" dirty="0">
                <a:effectLst/>
                <a:latin typeface="Segoe UI Black" panose="020B0A02040204020203" pitchFamily="34" charset="0"/>
                <a:ea typeface="Segoe UI Black" panose="020B0A02040204020203" pitchFamily="34" charset="0"/>
                <a:cs typeface="Segoe UI Black" panose="020B0A02040204020203" pitchFamily="34" charset="0"/>
              </a:rPr>
            </a:br>
            <a:br>
              <a:rPr lang="en-GB" sz="400" i="1" dirty="0">
                <a:effectLst/>
                <a:latin typeface="Segoe UI Black" panose="020B0A02040204020203" pitchFamily="34" charset="0"/>
                <a:ea typeface="Segoe UI Black" panose="020B0A02040204020203" pitchFamily="34" charset="0"/>
                <a:cs typeface="Segoe UI Black" panose="020B0A02040204020203" pitchFamily="34" charset="0"/>
              </a:rPr>
            </a:br>
            <a:r>
              <a:rPr lang="en-GB" sz="2800" b="1" dirty="0">
                <a:solidFill>
                  <a:srgbClr val="0070C0"/>
                </a:solidFill>
                <a:latin typeface="Segoe UI Black" panose="020B0A02040204020203" pitchFamily="34" charset="0"/>
                <a:ea typeface="Segoe UI Black" panose="020B0A02040204020203" pitchFamily="34" charset="0"/>
                <a:cs typeface="Segoe UI Black" panose="020B0A02040204020203" pitchFamily="34" charset="0"/>
              </a:rPr>
              <a:t>ALL NATIONS</a:t>
            </a:r>
            <a:br>
              <a:rPr lang="en-GB" sz="2800" b="1" dirty="0">
                <a:solidFill>
                  <a:srgbClr val="0070C0"/>
                </a:solidFill>
                <a:latin typeface="Segoe UI Black" panose="020B0A02040204020203" pitchFamily="34" charset="0"/>
                <a:ea typeface="Segoe UI Black" panose="020B0A02040204020203" pitchFamily="34" charset="0"/>
                <a:cs typeface="Segoe UI Black" panose="020B0A02040204020203" pitchFamily="34" charset="0"/>
              </a:rPr>
            </a:br>
            <a:r>
              <a:rPr lang="en-GB" sz="2600" b="1" dirty="0">
                <a:effectLst/>
                <a:latin typeface="Segoe UI Black" panose="020B0A02040204020203" pitchFamily="34" charset="0"/>
                <a:ea typeface="Segoe UI Black" panose="020B0A02040204020203" pitchFamily="34" charset="0"/>
                <a:cs typeface="Segoe UI Black" panose="020B0A02040204020203" pitchFamily="34" charset="0"/>
              </a:rPr>
              <a:t>“</a:t>
            </a:r>
            <a:r>
              <a:rPr lang="en-GB" sz="2600" b="1" dirty="0">
                <a:solidFill>
                  <a:srgbClr val="00B050"/>
                </a:solidFill>
                <a:effectLst/>
                <a:latin typeface="Segoe UI Black" panose="020B0A02040204020203" pitchFamily="34" charset="0"/>
                <a:ea typeface="Segoe UI Black" panose="020B0A02040204020203" pitchFamily="34" charset="0"/>
                <a:cs typeface="Segoe UI Black" panose="020B0A02040204020203" pitchFamily="34" charset="0"/>
              </a:rPr>
              <a:t>On the Move</a:t>
            </a:r>
            <a:r>
              <a:rPr lang="en-GB" sz="2600" b="1" dirty="0">
                <a:effectLst/>
                <a:latin typeface="Segoe UI Black" panose="020B0A02040204020203" pitchFamily="34" charset="0"/>
                <a:ea typeface="Segoe UI Black" panose="020B0A02040204020203" pitchFamily="34" charset="0"/>
                <a:cs typeface="Segoe UI Black" panose="020B0A02040204020203" pitchFamily="34" charset="0"/>
              </a:rPr>
              <a:t>”</a:t>
            </a:r>
            <a:br>
              <a:rPr lang="en-GB" sz="2000" b="1" dirty="0">
                <a:effectLst/>
                <a:latin typeface="Segoe UI Black" panose="020B0A02040204020203" pitchFamily="34" charset="0"/>
                <a:ea typeface="Segoe UI Black" panose="020B0A02040204020203" pitchFamily="34" charset="0"/>
                <a:cs typeface="Segoe UI Black" panose="020B0A02040204020203" pitchFamily="34" charset="0"/>
              </a:rPr>
            </a:br>
            <a:endParaRPr lang="en-GB" sz="600" b="1" dirty="0">
              <a:effectLst/>
              <a:latin typeface="Segoe UI Black" panose="020B0A02040204020203" pitchFamily="34" charset="0"/>
              <a:ea typeface="Segoe UI Black" panose="020B0A02040204020203" pitchFamily="34" charset="0"/>
              <a:cs typeface="Segoe UI Black" panose="020B0A02040204020203" pitchFamily="34" charset="0"/>
            </a:endParaRPr>
          </a:p>
        </p:txBody>
      </p:sp>
      <p:grpSp>
        <p:nvGrpSpPr>
          <p:cNvPr id="66" name="Group 65">
            <a:extLst>
              <a:ext uri="{FF2B5EF4-FFF2-40B4-BE49-F238E27FC236}">
                <a16:creationId xmlns:a16="http://schemas.microsoft.com/office/drawing/2014/main" id="{DEA57007-AFF3-419A-8CED-A4ED5B2CC11D}"/>
              </a:ext>
            </a:extLst>
          </p:cNvPr>
          <p:cNvGrpSpPr/>
          <p:nvPr/>
        </p:nvGrpSpPr>
        <p:grpSpPr>
          <a:xfrm>
            <a:off x="9334835" y="331590"/>
            <a:ext cx="2687062" cy="1096645"/>
            <a:chOff x="8917733" y="276199"/>
            <a:chExt cx="3011943" cy="1217037"/>
          </a:xfrm>
        </p:grpSpPr>
        <p:sp>
          <p:nvSpPr>
            <p:cNvPr id="67" name="Rectangle 66">
              <a:extLst>
                <a:ext uri="{FF2B5EF4-FFF2-40B4-BE49-F238E27FC236}">
                  <a16:creationId xmlns:a16="http://schemas.microsoft.com/office/drawing/2014/main" id="{4AB3792D-033B-42E8-9165-B5349750BE0A}"/>
                </a:ext>
              </a:extLst>
            </p:cNvPr>
            <p:cNvSpPr/>
            <p:nvPr/>
          </p:nvSpPr>
          <p:spPr>
            <a:xfrm>
              <a:off x="8917733" y="276199"/>
              <a:ext cx="3011943" cy="1217037"/>
            </a:xfrm>
            <a:prstGeom prst="rect">
              <a:avLst/>
            </a:prstGeom>
            <a:solidFill>
              <a:srgbClr val="FFFFFF"/>
            </a:solid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Lucida Sans"/>
                <a:ea typeface="+mn-ea"/>
                <a:cs typeface="+mn-cs"/>
              </a:endParaRPr>
            </a:p>
          </p:txBody>
        </p:sp>
        <p:pic>
          <p:nvPicPr>
            <p:cNvPr id="68" name="Picture 67">
              <a:extLst>
                <a:ext uri="{FF2B5EF4-FFF2-40B4-BE49-F238E27FC236}">
                  <a16:creationId xmlns:a16="http://schemas.microsoft.com/office/drawing/2014/main" id="{D74FB058-65E9-45B2-9234-3BFD8A4FA0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99389" y="450371"/>
              <a:ext cx="2665850" cy="880961"/>
            </a:xfrm>
            <a:prstGeom prst="rect">
              <a:avLst/>
            </a:prstGeom>
            <a:solidFill>
              <a:srgbClr val="FFFFFF"/>
            </a:solidFill>
          </p:spPr>
        </p:pic>
      </p:grpSp>
      <p:sp>
        <p:nvSpPr>
          <p:cNvPr id="63" name="Oval 62">
            <a:extLst>
              <a:ext uri="{FF2B5EF4-FFF2-40B4-BE49-F238E27FC236}">
                <a16:creationId xmlns:a16="http://schemas.microsoft.com/office/drawing/2014/main" id="{4127E971-5A15-424E-8032-C4788BE7B437}"/>
              </a:ext>
            </a:extLst>
          </p:cNvPr>
          <p:cNvSpPr>
            <a:spLocks noChangeArrowheads="1"/>
          </p:cNvSpPr>
          <p:nvPr/>
        </p:nvSpPr>
        <p:spPr bwMode="auto">
          <a:xfrm>
            <a:off x="5602034" y="1739663"/>
            <a:ext cx="323598" cy="317681"/>
          </a:xfrm>
          <a:prstGeom prst="ellipse">
            <a:avLst/>
          </a:prstGeom>
          <a:solidFill>
            <a:srgbClr val="00B0F0"/>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Oval 14"/>
          <p:cNvSpPr>
            <a:spLocks noChangeArrowheads="1"/>
          </p:cNvSpPr>
          <p:nvPr/>
        </p:nvSpPr>
        <p:spPr bwMode="auto">
          <a:xfrm>
            <a:off x="5628289" y="1544641"/>
            <a:ext cx="323598" cy="317681"/>
          </a:xfrm>
          <a:prstGeom prst="ellipse">
            <a:avLst/>
          </a:prstGeom>
          <a:solidFill>
            <a:srgbClr val="66FF33"/>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28" name="Straight Arrow Connector 27">
            <a:extLst>
              <a:ext uri="{FF2B5EF4-FFF2-40B4-BE49-F238E27FC236}">
                <a16:creationId xmlns:a16="http://schemas.microsoft.com/office/drawing/2014/main" id="{B334181E-A909-4149-A96B-6DC5DA34EE70}"/>
              </a:ext>
            </a:extLst>
          </p:cNvPr>
          <p:cNvCxnSpPr>
            <a:cxnSpLocks/>
            <a:endCxn id="23" idx="7"/>
          </p:cNvCxnSpPr>
          <p:nvPr/>
        </p:nvCxnSpPr>
        <p:spPr>
          <a:xfrm flipH="1">
            <a:off x="6270257" y="602376"/>
            <a:ext cx="89554" cy="744948"/>
          </a:xfrm>
          <a:prstGeom prst="straightConnector1">
            <a:avLst/>
          </a:prstGeom>
          <a:ln w="476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26120A10-C2D3-4800-8EA3-829FFF6A5C91}"/>
              </a:ext>
            </a:extLst>
          </p:cNvPr>
          <p:cNvCxnSpPr>
            <a:cxnSpLocks/>
            <a:endCxn id="25" idx="4"/>
          </p:cNvCxnSpPr>
          <p:nvPr/>
        </p:nvCxnSpPr>
        <p:spPr>
          <a:xfrm flipH="1" flipV="1">
            <a:off x="6713498" y="3884078"/>
            <a:ext cx="134854" cy="338058"/>
          </a:xfrm>
          <a:prstGeom prst="straightConnector1">
            <a:avLst/>
          </a:prstGeom>
          <a:ln w="476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CBFC3EA-22FB-42CD-A636-8A5111011999}"/>
              </a:ext>
            </a:extLst>
          </p:cNvPr>
          <p:cNvCxnSpPr>
            <a:cxnSpLocks/>
            <a:endCxn id="55" idx="7"/>
          </p:cNvCxnSpPr>
          <p:nvPr/>
        </p:nvCxnSpPr>
        <p:spPr>
          <a:xfrm flipH="1">
            <a:off x="7100495" y="3133950"/>
            <a:ext cx="95658" cy="376131"/>
          </a:xfrm>
          <a:prstGeom prst="straightConnector1">
            <a:avLst/>
          </a:prstGeom>
          <a:ln w="476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1C84ED84-1D82-47E0-943B-A2C29BEC55E4}"/>
              </a:ext>
            </a:extLst>
          </p:cNvPr>
          <p:cNvSpPr txBox="1"/>
          <p:nvPr/>
        </p:nvSpPr>
        <p:spPr>
          <a:xfrm>
            <a:off x="8877101" y="1669755"/>
            <a:ext cx="1761164"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Mongolia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en route</a:t>
            </a:r>
          </a:p>
        </p:txBody>
      </p:sp>
      <p:sp>
        <p:nvSpPr>
          <p:cNvPr id="77" name="Oval 76">
            <a:extLst>
              <a:ext uri="{FF2B5EF4-FFF2-40B4-BE49-F238E27FC236}">
                <a16:creationId xmlns:a16="http://schemas.microsoft.com/office/drawing/2014/main" id="{B7DCEB19-EE0D-4F9B-B465-CA071B39E62F}"/>
              </a:ext>
            </a:extLst>
          </p:cNvPr>
          <p:cNvSpPr>
            <a:spLocks noChangeArrowheads="1"/>
          </p:cNvSpPr>
          <p:nvPr/>
        </p:nvSpPr>
        <p:spPr bwMode="auto">
          <a:xfrm>
            <a:off x="8584850" y="1649147"/>
            <a:ext cx="323598" cy="317681"/>
          </a:xfrm>
          <a:prstGeom prst="ellipse">
            <a:avLst/>
          </a:prstGeom>
          <a:solidFill>
            <a:srgbClr val="FFFF00"/>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73" name="TextBox 72">
            <a:extLst>
              <a:ext uri="{FF2B5EF4-FFF2-40B4-BE49-F238E27FC236}">
                <a16:creationId xmlns:a16="http://schemas.microsoft.com/office/drawing/2014/main" id="{74EF0068-0B21-4F83-9CB6-0DB3B7524D13}"/>
              </a:ext>
            </a:extLst>
          </p:cNvPr>
          <p:cNvSpPr txBox="1"/>
          <p:nvPr/>
        </p:nvSpPr>
        <p:spPr>
          <a:xfrm>
            <a:off x="3056066" y="5597778"/>
            <a:ext cx="8875333" cy="584775"/>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 Active Training Expression            : Future Training Expression            : Training Expression On-Hold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2D3BAB38-243F-4BED-8ACA-F8D48D9FC61E}"/>
              </a:ext>
            </a:extLst>
          </p:cNvPr>
          <p:cNvSpPr>
            <a:spLocks noChangeArrowheads="1"/>
          </p:cNvSpPr>
          <p:nvPr/>
        </p:nvSpPr>
        <p:spPr bwMode="auto">
          <a:xfrm>
            <a:off x="3185795" y="5738953"/>
            <a:ext cx="323598" cy="317681"/>
          </a:xfrm>
          <a:prstGeom prst="ellipse">
            <a:avLst/>
          </a:prstGeom>
          <a:solidFill>
            <a:srgbClr val="66FF33"/>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81" name="Oval 80">
            <a:extLst>
              <a:ext uri="{FF2B5EF4-FFF2-40B4-BE49-F238E27FC236}">
                <a16:creationId xmlns:a16="http://schemas.microsoft.com/office/drawing/2014/main" id="{10F5EE43-A457-4043-A029-87BE81B39CB0}"/>
              </a:ext>
            </a:extLst>
          </p:cNvPr>
          <p:cNvSpPr>
            <a:spLocks noChangeArrowheads="1"/>
          </p:cNvSpPr>
          <p:nvPr/>
        </p:nvSpPr>
        <p:spPr bwMode="auto">
          <a:xfrm>
            <a:off x="6037491" y="5736117"/>
            <a:ext cx="323598" cy="317681"/>
          </a:xfrm>
          <a:prstGeom prst="ellipse">
            <a:avLst/>
          </a:prstGeom>
          <a:solidFill>
            <a:srgbClr val="FFFF00"/>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82" name="Oval 81">
            <a:extLst>
              <a:ext uri="{FF2B5EF4-FFF2-40B4-BE49-F238E27FC236}">
                <a16:creationId xmlns:a16="http://schemas.microsoft.com/office/drawing/2014/main" id="{4C470354-32E6-4454-A779-7EEAB5DC6F31}"/>
              </a:ext>
            </a:extLst>
          </p:cNvPr>
          <p:cNvSpPr>
            <a:spLocks noChangeArrowheads="1"/>
          </p:cNvSpPr>
          <p:nvPr/>
        </p:nvSpPr>
        <p:spPr bwMode="auto">
          <a:xfrm>
            <a:off x="8889187" y="5731324"/>
            <a:ext cx="323598" cy="317681"/>
          </a:xfrm>
          <a:prstGeom prst="ellipse">
            <a:avLst/>
          </a:prstGeom>
          <a:solidFill>
            <a:srgbClr val="00B0F0"/>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F415F675-F8C9-41C8-82A0-02577B52B975}"/>
              </a:ext>
            </a:extLst>
          </p:cNvPr>
          <p:cNvSpPr/>
          <p:nvPr/>
        </p:nvSpPr>
        <p:spPr>
          <a:xfrm>
            <a:off x="7453289" y="1058606"/>
            <a:ext cx="1107996" cy="807913"/>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5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Ukraine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5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Moldova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en route</a:t>
            </a:r>
            <a:r>
              <a:rPr kumimoji="0" lang="en-GB" sz="135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Segoe UI Black" panose="020B0A02040204020203" pitchFamily="34" charset="0"/>
              </a:rPr>
              <a:t> </a:t>
            </a:r>
          </a:p>
        </p:txBody>
      </p:sp>
      <p:cxnSp>
        <p:nvCxnSpPr>
          <p:cNvPr id="86" name="Straight Arrow Connector 85">
            <a:extLst>
              <a:ext uri="{FF2B5EF4-FFF2-40B4-BE49-F238E27FC236}">
                <a16:creationId xmlns:a16="http://schemas.microsoft.com/office/drawing/2014/main" id="{8CAE3CE3-13DC-4692-8D08-CA99468154C2}"/>
              </a:ext>
            </a:extLst>
          </p:cNvPr>
          <p:cNvCxnSpPr>
            <a:cxnSpLocks/>
          </p:cNvCxnSpPr>
          <p:nvPr/>
        </p:nvCxnSpPr>
        <p:spPr>
          <a:xfrm flipH="1">
            <a:off x="6926835" y="1549754"/>
            <a:ext cx="549432" cy="400211"/>
          </a:xfrm>
          <a:prstGeom prst="straightConnector1">
            <a:avLst/>
          </a:prstGeom>
          <a:ln w="476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A99DB801-6397-42A4-A254-68E982BC5211}"/>
              </a:ext>
            </a:extLst>
          </p:cNvPr>
          <p:cNvCxnSpPr>
            <a:cxnSpLocks/>
          </p:cNvCxnSpPr>
          <p:nvPr/>
        </p:nvCxnSpPr>
        <p:spPr>
          <a:xfrm flipH="1">
            <a:off x="6793952" y="1557926"/>
            <a:ext cx="682315" cy="166090"/>
          </a:xfrm>
          <a:prstGeom prst="straightConnector1">
            <a:avLst/>
          </a:prstGeom>
          <a:ln w="476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695CAF99-5B25-4C0F-8D27-6656A2AF0278}"/>
              </a:ext>
            </a:extLst>
          </p:cNvPr>
          <p:cNvSpPr>
            <a:spLocks noChangeArrowheads="1"/>
          </p:cNvSpPr>
          <p:nvPr/>
        </p:nvSpPr>
        <p:spPr bwMode="auto">
          <a:xfrm>
            <a:off x="6618493" y="1622491"/>
            <a:ext cx="323598" cy="317681"/>
          </a:xfrm>
          <a:prstGeom prst="ellipse">
            <a:avLst/>
          </a:prstGeom>
          <a:solidFill>
            <a:srgbClr val="FFFF00"/>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75" name="Oval 74">
            <a:extLst>
              <a:ext uri="{FF2B5EF4-FFF2-40B4-BE49-F238E27FC236}">
                <a16:creationId xmlns:a16="http://schemas.microsoft.com/office/drawing/2014/main" id="{7B0692E6-9A9D-4290-A20A-13DC4C1E12D5}"/>
              </a:ext>
            </a:extLst>
          </p:cNvPr>
          <p:cNvSpPr>
            <a:spLocks noChangeArrowheads="1"/>
          </p:cNvSpPr>
          <p:nvPr/>
        </p:nvSpPr>
        <p:spPr bwMode="auto">
          <a:xfrm>
            <a:off x="6770893" y="1774891"/>
            <a:ext cx="323598" cy="317681"/>
          </a:xfrm>
          <a:prstGeom prst="ellipse">
            <a:avLst/>
          </a:prstGeom>
          <a:solidFill>
            <a:srgbClr val="FFFF00"/>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6" name="Oval 15"/>
          <p:cNvSpPr>
            <a:spLocks noChangeArrowheads="1"/>
          </p:cNvSpPr>
          <p:nvPr/>
        </p:nvSpPr>
        <p:spPr bwMode="auto">
          <a:xfrm>
            <a:off x="6524753" y="1822570"/>
            <a:ext cx="323598" cy="317681"/>
          </a:xfrm>
          <a:prstGeom prst="ellipse">
            <a:avLst/>
          </a:prstGeom>
          <a:solidFill>
            <a:srgbClr val="66FF33"/>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cxnSp>
        <p:nvCxnSpPr>
          <p:cNvPr id="91" name="Straight Arrow Connector 90">
            <a:extLst>
              <a:ext uri="{FF2B5EF4-FFF2-40B4-BE49-F238E27FC236}">
                <a16:creationId xmlns:a16="http://schemas.microsoft.com/office/drawing/2014/main" id="{29336CF1-D4D6-4A83-9476-BD756278B9BC}"/>
              </a:ext>
            </a:extLst>
          </p:cNvPr>
          <p:cNvCxnSpPr>
            <a:cxnSpLocks/>
          </p:cNvCxnSpPr>
          <p:nvPr/>
        </p:nvCxnSpPr>
        <p:spPr>
          <a:xfrm flipH="1">
            <a:off x="6210182" y="1444495"/>
            <a:ext cx="311884" cy="309052"/>
          </a:xfrm>
          <a:prstGeom prst="straightConnector1">
            <a:avLst/>
          </a:prstGeom>
          <a:ln w="476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6" name="Oval 35"/>
          <p:cNvSpPr>
            <a:spLocks noChangeArrowheads="1"/>
          </p:cNvSpPr>
          <p:nvPr/>
        </p:nvSpPr>
        <p:spPr bwMode="auto">
          <a:xfrm>
            <a:off x="6059966" y="1539590"/>
            <a:ext cx="323598" cy="317681"/>
          </a:xfrm>
          <a:prstGeom prst="ellipse">
            <a:avLst/>
          </a:prstGeom>
          <a:solidFill>
            <a:srgbClr val="66FF33"/>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p:cNvSpPr>
            <a:spLocks noChangeArrowheads="1"/>
          </p:cNvSpPr>
          <p:nvPr/>
        </p:nvSpPr>
        <p:spPr bwMode="auto">
          <a:xfrm>
            <a:off x="5994049" y="1300801"/>
            <a:ext cx="323598" cy="317681"/>
          </a:xfrm>
          <a:prstGeom prst="ellipse">
            <a:avLst/>
          </a:prstGeom>
          <a:solidFill>
            <a:srgbClr val="00B0F0"/>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65" name="Oval 64">
            <a:extLst>
              <a:ext uri="{FF2B5EF4-FFF2-40B4-BE49-F238E27FC236}">
                <a16:creationId xmlns:a16="http://schemas.microsoft.com/office/drawing/2014/main" id="{80D654B8-8B78-4629-BC47-4A954061C97D}"/>
              </a:ext>
            </a:extLst>
          </p:cNvPr>
          <p:cNvSpPr>
            <a:spLocks noChangeArrowheads="1"/>
          </p:cNvSpPr>
          <p:nvPr/>
        </p:nvSpPr>
        <p:spPr bwMode="auto">
          <a:xfrm>
            <a:off x="5803540" y="1139708"/>
            <a:ext cx="323598" cy="317681"/>
          </a:xfrm>
          <a:prstGeom prst="ellipse">
            <a:avLst/>
          </a:prstGeom>
          <a:solidFill>
            <a:srgbClr val="66FF33"/>
          </a:solidFill>
          <a:ln w="28575">
            <a:solidFill>
              <a:schemeClr val="tx1"/>
            </a:solidFill>
            <a:round/>
            <a:headEnd/>
            <a:tailEnd/>
          </a:ln>
          <a:effectLst>
            <a:outerShdw blurRad="40000" dist="23000" dir="5400000" rotWithShape="0">
              <a:srgbClr val="808080">
                <a:alpha val="34999"/>
              </a:srgbClr>
            </a:outerShdw>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45940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84393" y="0"/>
            <a:ext cx="9158288" cy="6868717"/>
          </a:xfrm>
          <a:ln w="38100">
            <a:solidFill>
              <a:schemeClr val="bg1"/>
            </a:solidFill>
          </a:ln>
        </p:spPr>
      </p:pic>
      <p:sp>
        <p:nvSpPr>
          <p:cNvPr id="7" name="TextBox 6"/>
          <p:cNvSpPr txBox="1"/>
          <p:nvPr/>
        </p:nvSpPr>
        <p:spPr>
          <a:xfrm>
            <a:off x="743719" y="207936"/>
            <a:ext cx="732473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77800">
                    <a:prstClr val="black"/>
                  </a:glow>
                </a:effectLst>
                <a:uLnTx/>
                <a:uFillTx/>
                <a:latin typeface="Segoe UI Black" panose="020B0A02040204020203" pitchFamily="34" charset="0"/>
                <a:ea typeface="Segoe UI Black" panose="020B0A02040204020203" pitchFamily="34" charset="0"/>
                <a:cs typeface="+mn-cs"/>
              </a:rPr>
              <a:t>Cordoba, Mendoza &amp; Salta</a:t>
            </a:r>
            <a:endParaRPr kumimoji="0" lang="en-US" sz="2400" b="1" i="0" u="none" strike="noStrike" kern="1200" cap="none" spc="0" normalizeH="0" baseline="0" noProof="0" dirty="0">
              <a:ln>
                <a:noFill/>
              </a:ln>
              <a:solidFill>
                <a:prstClr val="white"/>
              </a:solidFill>
              <a:effectLst>
                <a:glow rad="177800">
                  <a:prstClr val="black"/>
                </a:glow>
              </a:effectLst>
              <a:uLnTx/>
              <a:uFillTx/>
              <a:latin typeface="Segoe UI Black" panose="020B0A02040204020203" pitchFamily="34" charset="0"/>
              <a:ea typeface="Segoe UI Black" panose="020B0A02040204020203" pitchFamily="34" charset="0"/>
              <a:cs typeface="+mn-cs"/>
            </a:endParaRPr>
          </a:p>
        </p:txBody>
      </p:sp>
      <p:sp>
        <p:nvSpPr>
          <p:cNvPr id="9" name="Rectangle 8"/>
          <p:cNvSpPr/>
          <p:nvPr/>
        </p:nvSpPr>
        <p:spPr>
          <a:xfrm>
            <a:off x="10003909" y="0"/>
            <a:ext cx="314325" cy="6858000"/>
          </a:xfrm>
          <a:prstGeom prst="rect">
            <a:avLst/>
          </a:prstGeom>
          <a:solidFill>
            <a:srgbClr val="0070C0"/>
          </a:solidFill>
          <a:ln w="127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rot="5400000">
            <a:off x="8073958" y="2442609"/>
            <a:ext cx="581904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Argentina</a:t>
            </a:r>
          </a:p>
        </p:txBody>
      </p:sp>
      <p:sp>
        <p:nvSpPr>
          <p:cNvPr id="8" name="TextBox 7"/>
          <p:cNvSpPr txBox="1"/>
          <p:nvPr/>
        </p:nvSpPr>
        <p:spPr>
          <a:xfrm>
            <a:off x="758599" y="6258010"/>
            <a:ext cx="54639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glow rad="177800">
                    <a:prstClr val="black"/>
                  </a:glow>
                </a:effectLst>
                <a:uLnTx/>
                <a:uFillTx/>
                <a:latin typeface="Segoe UI Black" panose="020B0A02040204020203" pitchFamily="34" charset="0"/>
                <a:ea typeface="Segoe UI Black" panose="020B0A02040204020203" pitchFamily="34" charset="0"/>
                <a:cs typeface="+mn-cs"/>
              </a:rPr>
              <a:t>April 2019 / 2022</a:t>
            </a:r>
          </a:p>
        </p:txBody>
      </p:sp>
      <p:sp>
        <p:nvSpPr>
          <p:cNvPr id="11" name="Rectangle 10"/>
          <p:cNvSpPr/>
          <p:nvPr/>
        </p:nvSpPr>
        <p:spPr>
          <a:xfrm>
            <a:off x="719161" y="4982812"/>
            <a:ext cx="6075702" cy="138499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LOCAL CHURCHES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LOCAL MISSIONS COMMUNITIES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CASA DE DIOS </a:t>
            </a:r>
            <a:r>
              <a:rPr kumimoji="0" lang="en-GB" sz="2800" b="1"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CHURCH, SALTA</a:t>
            </a:r>
          </a:p>
        </p:txBody>
      </p:sp>
    </p:spTree>
    <p:extLst>
      <p:ext uri="{BB962C8B-B14F-4D97-AF65-F5344CB8AC3E}">
        <p14:creationId xmlns:p14="http://schemas.microsoft.com/office/powerpoint/2010/main" val="4078619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321192-0BAA-4F4A-BCB6-2ABFA7F4AB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12350" y="577921"/>
            <a:ext cx="8486454" cy="5804898"/>
          </a:xfrm>
          <a:prstGeom prst="rect">
            <a:avLst/>
          </a:prstGeom>
          <a:ln w="38100">
            <a:solidFill>
              <a:schemeClr val="bg1"/>
            </a:solidFill>
          </a:ln>
        </p:spPr>
      </p:pic>
      <p:sp>
        <p:nvSpPr>
          <p:cNvPr id="5" name="Title 1">
            <a:extLst>
              <a:ext uri="{FF2B5EF4-FFF2-40B4-BE49-F238E27FC236}">
                <a16:creationId xmlns:a16="http://schemas.microsoft.com/office/drawing/2014/main" id="{98AF05FC-7291-408E-8F57-635F4668D3AA}"/>
              </a:ext>
            </a:extLst>
          </p:cNvPr>
          <p:cNvSpPr txBox="1">
            <a:spLocks/>
          </p:cNvSpPr>
          <p:nvPr/>
        </p:nvSpPr>
        <p:spPr bwMode="gray">
          <a:xfrm>
            <a:off x="207386" y="-56751"/>
            <a:ext cx="11353801" cy="159430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800" b="0" i="1" u="none" strike="noStrike" kern="1200" cap="none" spc="0" normalizeH="0" baseline="0" noProof="0" dirty="0">
                <a:ln>
                  <a:noFill/>
                </a:ln>
                <a:solidFill>
                  <a:srgbClr val="FFFF00"/>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t> </a:t>
            </a:r>
            <a:r>
              <a:rPr kumimoji="0" lang="en-GB" sz="2800" b="0" i="0" u="none" strike="noStrike" kern="1200" cap="none" spc="0" normalizeH="0" baseline="0" noProof="0" dirty="0" err="1">
                <a:ln>
                  <a:noFill/>
                </a:ln>
                <a:solidFill>
                  <a:srgbClr val="FFFF00"/>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t>Curso</a:t>
            </a:r>
            <a:r>
              <a:rPr kumimoji="0" lang="en-GB" sz="2800" b="0" i="0" u="none" strike="noStrike" kern="1200" cap="none" spc="0" normalizeH="0" baseline="0" noProof="0" dirty="0">
                <a:ln>
                  <a:noFill/>
                </a:ln>
                <a:solidFill>
                  <a:srgbClr val="FFFF00"/>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t> de </a:t>
            </a:r>
            <a:r>
              <a:rPr kumimoji="0" lang="en-GB" sz="2800" b="0" i="0" u="none" strike="noStrike" kern="1200" cap="none" spc="0" normalizeH="0" baseline="0" noProof="0" dirty="0" err="1">
                <a:ln>
                  <a:noFill/>
                </a:ln>
                <a:solidFill>
                  <a:srgbClr val="FFFF00"/>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t>Mision</a:t>
            </a:r>
            <a:r>
              <a:rPr kumimoji="0" lang="en-GB" sz="2800" b="0" i="0" u="none" strike="noStrike" kern="1200" cap="none" spc="0" normalizeH="0" baseline="0" noProof="0" dirty="0">
                <a:ln>
                  <a:noFill/>
                </a:ln>
                <a:solidFill>
                  <a:srgbClr val="FFFF00"/>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t> Transcultural</a:t>
            </a:r>
            <a:br>
              <a:rPr kumimoji="0" lang="en-GB" sz="3200" b="0" i="0" u="none" strike="noStrike" kern="1200" cap="none" spc="0" normalizeH="0" baseline="0" noProof="0" dirty="0">
                <a:ln>
                  <a:noFill/>
                </a:ln>
                <a:solidFill>
                  <a:srgbClr val="FFFF00"/>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br>
            <a:r>
              <a:rPr kumimoji="0" lang="en-GB" sz="3200" b="0" i="0" u="none" strike="noStrike" kern="1200" cap="none" spc="0" normalizeH="0" baseline="0" noProof="0" dirty="0">
                <a:ln>
                  <a:noFill/>
                </a:ln>
                <a:solidFill>
                  <a:srgbClr val="FFFF00"/>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t> </a:t>
            </a:r>
            <a:r>
              <a:rPr kumimoji="0" lang="en-GB" sz="2400" b="0" i="0" u="none" strike="noStrike" kern="1200" cap="none" spc="0" normalizeH="0" baseline="0" noProof="0" dirty="0">
                <a:ln>
                  <a:noFill/>
                </a:ln>
                <a:solidFill>
                  <a:sysClr val="window" lastClr="FFFFFF"/>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t>San José</a:t>
            </a:r>
          </a:p>
        </p:txBody>
      </p:sp>
      <p:sp>
        <p:nvSpPr>
          <p:cNvPr id="6" name="Title 1">
            <a:extLst>
              <a:ext uri="{FF2B5EF4-FFF2-40B4-BE49-F238E27FC236}">
                <a16:creationId xmlns:a16="http://schemas.microsoft.com/office/drawing/2014/main" id="{BEE4362C-C6C1-4027-A235-554EFECF9692}"/>
              </a:ext>
            </a:extLst>
          </p:cNvPr>
          <p:cNvSpPr txBox="1">
            <a:spLocks/>
          </p:cNvSpPr>
          <p:nvPr/>
        </p:nvSpPr>
        <p:spPr bwMode="gray">
          <a:xfrm>
            <a:off x="268142" y="6272629"/>
            <a:ext cx="7675708" cy="59312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189" rtl="0" eaLnBrk="1" fontAlgn="auto" latinLnBrk="0" hangingPunct="1">
              <a:lnSpc>
                <a:spcPct val="8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glow rad="177800">
                    <a:prstClr val="black"/>
                  </a:glow>
                </a:effectLst>
                <a:uLnTx/>
                <a:uFillTx/>
                <a:latin typeface="Segoe UI Black" panose="020B0A02040204020203" pitchFamily="34" charset="0"/>
                <a:ea typeface="Segoe UI Black" panose="020B0A02040204020203" pitchFamily="34" charset="0"/>
                <a:cs typeface="+mj-cs"/>
              </a:rPr>
              <a:t>April</a:t>
            </a:r>
            <a:r>
              <a:rPr kumimoji="0" lang="en-GB" sz="500" b="1" i="0" u="none" strike="noStrike" kern="1200" cap="none" spc="0" normalizeH="0" baseline="0" noProof="0" dirty="0">
                <a:ln>
                  <a:noFill/>
                </a:ln>
                <a:solidFill>
                  <a:prstClr val="white"/>
                </a:solidFill>
                <a:effectLst>
                  <a:glow rad="177800">
                    <a:prstClr val="black"/>
                  </a:glow>
                </a:effectLst>
                <a:uLnTx/>
                <a:uFillTx/>
                <a:latin typeface="Segoe UI Black" panose="020B0A02040204020203" pitchFamily="34" charset="0"/>
                <a:ea typeface="Segoe UI Black" panose="020B0A02040204020203" pitchFamily="34" charset="0"/>
                <a:cs typeface="+mj-cs"/>
              </a:rPr>
              <a:t> </a:t>
            </a:r>
            <a:r>
              <a:rPr kumimoji="0" lang="en-GB" sz="2800" b="1" i="0" u="none" strike="noStrike" kern="1200" cap="none" spc="0" normalizeH="0" baseline="0" noProof="0" dirty="0">
                <a:ln>
                  <a:noFill/>
                </a:ln>
                <a:solidFill>
                  <a:prstClr val="white"/>
                </a:solidFill>
                <a:effectLst>
                  <a:glow rad="177800">
                    <a:prstClr val="black"/>
                  </a:glow>
                </a:effectLst>
                <a:uLnTx/>
                <a:uFillTx/>
                <a:latin typeface="Segoe UI Black" panose="020B0A02040204020203" pitchFamily="34" charset="0"/>
                <a:ea typeface="Segoe UI Black" panose="020B0A02040204020203" pitchFamily="34" charset="0"/>
                <a:cs typeface="+mj-cs"/>
              </a:rPr>
              <a:t>-</a:t>
            </a:r>
            <a:r>
              <a:rPr kumimoji="0" lang="en-GB" sz="500" b="1" i="0" u="none" strike="noStrike" kern="1200" cap="none" spc="0" normalizeH="0" baseline="0" noProof="0" dirty="0">
                <a:ln>
                  <a:noFill/>
                </a:ln>
                <a:solidFill>
                  <a:prstClr val="white"/>
                </a:solidFill>
                <a:effectLst>
                  <a:glow rad="177800">
                    <a:prstClr val="black"/>
                  </a:glow>
                </a:effectLst>
                <a:uLnTx/>
                <a:uFillTx/>
                <a:latin typeface="Segoe UI Black" panose="020B0A02040204020203" pitchFamily="34" charset="0"/>
                <a:ea typeface="Segoe UI Black" panose="020B0A02040204020203" pitchFamily="34" charset="0"/>
                <a:cs typeface="+mj-cs"/>
              </a:rPr>
              <a:t> </a:t>
            </a:r>
            <a:r>
              <a:rPr kumimoji="0" lang="en-GB" sz="2800" b="1" i="0" u="none" strike="noStrike" kern="1200" cap="none" spc="0" normalizeH="0" baseline="0" noProof="0" dirty="0">
                <a:ln>
                  <a:noFill/>
                </a:ln>
                <a:solidFill>
                  <a:prstClr val="white"/>
                </a:solidFill>
                <a:effectLst>
                  <a:glow rad="177800">
                    <a:prstClr val="black"/>
                  </a:glow>
                </a:effectLst>
                <a:uLnTx/>
                <a:uFillTx/>
                <a:latin typeface="Segoe UI Black" panose="020B0A02040204020203" pitchFamily="34" charset="0"/>
                <a:ea typeface="Segoe UI Black" panose="020B0A02040204020203" pitchFamily="34" charset="0"/>
                <a:cs typeface="+mj-cs"/>
              </a:rPr>
              <a:t>June 2021 / May 2022</a:t>
            </a:r>
          </a:p>
        </p:txBody>
      </p:sp>
      <p:sp>
        <p:nvSpPr>
          <p:cNvPr id="7" name="Rectangle 6">
            <a:extLst>
              <a:ext uri="{FF2B5EF4-FFF2-40B4-BE49-F238E27FC236}">
                <a16:creationId xmlns:a16="http://schemas.microsoft.com/office/drawing/2014/main" id="{6D7512F3-C575-4A4C-A9C1-74F3992977E3}"/>
              </a:ext>
            </a:extLst>
          </p:cNvPr>
          <p:cNvSpPr/>
          <p:nvPr/>
        </p:nvSpPr>
        <p:spPr>
          <a:xfrm>
            <a:off x="268140" y="5415759"/>
            <a:ext cx="6942926"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Horacio &amp; Esther Lopez / Sierra Family</a:t>
            </a:r>
          </a:p>
        </p:txBody>
      </p:sp>
      <p:sp>
        <p:nvSpPr>
          <p:cNvPr id="8" name="TextBox 7">
            <a:extLst>
              <a:ext uri="{FF2B5EF4-FFF2-40B4-BE49-F238E27FC236}">
                <a16:creationId xmlns:a16="http://schemas.microsoft.com/office/drawing/2014/main" id="{C5C7BB77-5293-4912-92BB-D43AB846B777}"/>
              </a:ext>
            </a:extLst>
          </p:cNvPr>
          <p:cNvSpPr txBox="1"/>
          <p:nvPr/>
        </p:nvSpPr>
        <p:spPr>
          <a:xfrm rot="5400000">
            <a:off x="9349309" y="1821780"/>
            <a:ext cx="457738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Costa Rica</a:t>
            </a:r>
          </a:p>
        </p:txBody>
      </p:sp>
      <p:sp>
        <p:nvSpPr>
          <p:cNvPr id="9" name="Rectangle 8">
            <a:extLst>
              <a:ext uri="{FF2B5EF4-FFF2-40B4-BE49-F238E27FC236}">
                <a16:creationId xmlns:a16="http://schemas.microsoft.com/office/drawing/2014/main" id="{11962DE4-67AB-4C66-8CEB-5271C95648D4}"/>
              </a:ext>
            </a:extLst>
          </p:cNvPr>
          <p:cNvSpPr/>
          <p:nvPr/>
        </p:nvSpPr>
        <p:spPr>
          <a:xfrm>
            <a:off x="10713308" y="-10274"/>
            <a:ext cx="314325" cy="6858000"/>
          </a:xfrm>
          <a:prstGeom prst="rect">
            <a:avLst/>
          </a:prstGeom>
          <a:solidFill>
            <a:srgbClr val="0070C0"/>
          </a:solidFill>
          <a:ln w="127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309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4F7DF5-8D0F-4595-8FF7-F3C2F70D5D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10424" y="2775678"/>
            <a:ext cx="7504497" cy="3771791"/>
          </a:xfrm>
          <a:prstGeom prst="rect">
            <a:avLst/>
          </a:prstGeom>
          <a:ln w="28575">
            <a:solidFill>
              <a:schemeClr val="bg1"/>
            </a:solidFill>
          </a:ln>
        </p:spPr>
      </p:pic>
      <p:pic>
        <p:nvPicPr>
          <p:cNvPr id="6" name="Picture 5">
            <a:extLst>
              <a:ext uri="{FF2B5EF4-FFF2-40B4-BE49-F238E27FC236}">
                <a16:creationId xmlns:a16="http://schemas.microsoft.com/office/drawing/2014/main" id="{C562F002-1A0D-4339-86A6-0471F09F98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997" y="802994"/>
            <a:ext cx="5447898" cy="3064443"/>
          </a:xfrm>
          <a:prstGeom prst="rect">
            <a:avLst/>
          </a:prstGeom>
          <a:ln w="28575">
            <a:solidFill>
              <a:schemeClr val="bg1"/>
            </a:solidFill>
          </a:ln>
        </p:spPr>
      </p:pic>
      <p:sp>
        <p:nvSpPr>
          <p:cNvPr id="9" name="TextBox 8">
            <a:extLst>
              <a:ext uri="{FF2B5EF4-FFF2-40B4-BE49-F238E27FC236}">
                <a16:creationId xmlns:a16="http://schemas.microsoft.com/office/drawing/2014/main" id="{3E72452C-2850-4B4D-90FC-238D6B61BB49}"/>
              </a:ext>
            </a:extLst>
          </p:cNvPr>
          <p:cNvSpPr txBox="1"/>
          <p:nvPr/>
        </p:nvSpPr>
        <p:spPr>
          <a:xfrm>
            <a:off x="8675740" y="2052612"/>
            <a:ext cx="1722925"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00"/>
                </a:solidFill>
                <a:effectLst/>
                <a:uLnTx/>
                <a:uFillTx/>
                <a:latin typeface="Calibri" panose="020F0502020204030204"/>
                <a:ea typeface="+mn-ea"/>
                <a:cs typeface="+mn-cs"/>
              </a:rPr>
              <a:t>Our Teachers’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00"/>
                </a:solidFill>
                <a:effectLst/>
                <a:uLnTx/>
                <a:uFillTx/>
                <a:latin typeface="Calibri" panose="020F0502020204030204"/>
                <a:ea typeface="+mn-ea"/>
                <a:cs typeface="+mn-cs"/>
              </a:rPr>
              <a:t>Certificate!</a:t>
            </a:r>
          </a:p>
        </p:txBody>
      </p:sp>
      <p:sp>
        <p:nvSpPr>
          <p:cNvPr id="10" name="TextBox 9">
            <a:extLst>
              <a:ext uri="{FF2B5EF4-FFF2-40B4-BE49-F238E27FC236}">
                <a16:creationId xmlns:a16="http://schemas.microsoft.com/office/drawing/2014/main" id="{84C11D02-2648-4374-9E4D-DEFD9CED391D}"/>
              </a:ext>
            </a:extLst>
          </p:cNvPr>
          <p:cNvSpPr txBox="1"/>
          <p:nvPr/>
        </p:nvSpPr>
        <p:spPr>
          <a:xfrm>
            <a:off x="6352265" y="793336"/>
            <a:ext cx="13282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00"/>
                </a:solidFill>
                <a:effectLst/>
                <a:uLnTx/>
                <a:uFillTx/>
                <a:latin typeface="Calibri" panose="020F0502020204030204"/>
                <a:ea typeface="+mn-ea"/>
                <a:cs typeface="+mn-cs"/>
              </a:rPr>
              <a:t>Student Graduation</a:t>
            </a:r>
          </a:p>
        </p:txBody>
      </p:sp>
      <p:sp>
        <p:nvSpPr>
          <p:cNvPr id="11" name="Title 1">
            <a:extLst>
              <a:ext uri="{FF2B5EF4-FFF2-40B4-BE49-F238E27FC236}">
                <a16:creationId xmlns:a16="http://schemas.microsoft.com/office/drawing/2014/main" id="{464E8B4E-C7A6-433A-A6FB-197543481DE4}"/>
              </a:ext>
            </a:extLst>
          </p:cNvPr>
          <p:cNvSpPr txBox="1">
            <a:spLocks/>
          </p:cNvSpPr>
          <p:nvPr/>
        </p:nvSpPr>
        <p:spPr bwMode="gray">
          <a:xfrm>
            <a:off x="207386" y="-56751"/>
            <a:ext cx="11353801" cy="159430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800" b="0" i="1" u="none" strike="noStrike" kern="1200" cap="none" spc="0" normalizeH="0" baseline="0" noProof="0" dirty="0">
                <a:ln>
                  <a:noFill/>
                </a:ln>
                <a:solidFill>
                  <a:srgbClr val="FFFF00"/>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t> </a:t>
            </a:r>
            <a:r>
              <a:rPr kumimoji="0" lang="en-GB" sz="2800" b="0" i="0" u="none" strike="noStrike" kern="1200" cap="none" spc="0" normalizeH="0" baseline="0" noProof="0" dirty="0">
                <a:ln>
                  <a:noFill/>
                </a:ln>
                <a:solidFill>
                  <a:srgbClr val="FFFF00"/>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t>Escuela </a:t>
            </a:r>
            <a:r>
              <a:rPr kumimoji="0" lang="en-GB" sz="2800" b="0" i="0" u="none" strike="noStrike" kern="1200" cap="none" spc="0" normalizeH="0" baseline="0" noProof="0" dirty="0" err="1">
                <a:ln>
                  <a:noFill/>
                </a:ln>
                <a:solidFill>
                  <a:srgbClr val="FFFF00"/>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t>Misionera</a:t>
            </a:r>
            <a:r>
              <a:rPr kumimoji="0" lang="en-GB" sz="2800" b="0" i="0" u="none" strike="noStrike" kern="1200" cap="none" spc="0" normalizeH="0" baseline="0" noProof="0" dirty="0">
                <a:ln>
                  <a:noFill/>
                </a:ln>
                <a:solidFill>
                  <a:srgbClr val="FFFF00"/>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t> Transcultural</a:t>
            </a:r>
            <a:br>
              <a:rPr kumimoji="0" lang="en-GB" sz="3200" b="0" i="0" u="none" strike="noStrike" kern="1200" cap="none" spc="0" normalizeH="0" baseline="0" noProof="0" dirty="0">
                <a:ln>
                  <a:noFill/>
                </a:ln>
                <a:solidFill>
                  <a:srgbClr val="FFFF00"/>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br>
            <a:r>
              <a:rPr kumimoji="0" lang="en-GB" sz="3200" b="0" i="0" u="none" strike="noStrike" kern="1200" cap="none" spc="0" normalizeH="0" baseline="0" noProof="0" dirty="0">
                <a:ln>
                  <a:noFill/>
                </a:ln>
                <a:solidFill>
                  <a:srgbClr val="FFFF00"/>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t> </a:t>
            </a:r>
            <a:r>
              <a:rPr kumimoji="0" lang="en-GB" sz="2400" b="0" i="0" u="none" strike="noStrike" kern="1200" cap="none" spc="0" normalizeH="0" baseline="0" noProof="0" dirty="0">
                <a:ln>
                  <a:noFill/>
                </a:ln>
                <a:solidFill>
                  <a:sysClr val="window" lastClr="FFFFFF"/>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t>Iquique, Chile</a:t>
            </a:r>
          </a:p>
        </p:txBody>
      </p:sp>
      <p:sp>
        <p:nvSpPr>
          <p:cNvPr id="12" name="Title 1">
            <a:extLst>
              <a:ext uri="{FF2B5EF4-FFF2-40B4-BE49-F238E27FC236}">
                <a16:creationId xmlns:a16="http://schemas.microsoft.com/office/drawing/2014/main" id="{3A073DB7-3239-4B6E-8906-3998B8B47CF2}"/>
              </a:ext>
            </a:extLst>
          </p:cNvPr>
          <p:cNvSpPr txBox="1">
            <a:spLocks/>
          </p:cNvSpPr>
          <p:nvPr/>
        </p:nvSpPr>
        <p:spPr bwMode="gray">
          <a:xfrm>
            <a:off x="268142" y="6226909"/>
            <a:ext cx="8691338" cy="59312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189" rtl="0" eaLnBrk="1" fontAlgn="auto" latinLnBrk="0" hangingPunct="1">
              <a:lnSpc>
                <a:spcPct val="8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glow rad="177800">
                    <a:prstClr val="black"/>
                  </a:glow>
                </a:effectLst>
                <a:uLnTx/>
                <a:uFillTx/>
                <a:latin typeface="Segoe UI Black" panose="020B0A02040204020203" pitchFamily="34" charset="0"/>
                <a:ea typeface="Segoe UI Black" panose="020B0A02040204020203" pitchFamily="34" charset="0"/>
                <a:cs typeface="+mj-cs"/>
              </a:rPr>
              <a:t>June-December 2020, 2021 &amp; 2022</a:t>
            </a:r>
          </a:p>
        </p:txBody>
      </p:sp>
      <p:sp>
        <p:nvSpPr>
          <p:cNvPr id="13" name="Rectangle 12">
            <a:extLst>
              <a:ext uri="{FF2B5EF4-FFF2-40B4-BE49-F238E27FC236}">
                <a16:creationId xmlns:a16="http://schemas.microsoft.com/office/drawing/2014/main" id="{81A4B1F7-C8A6-4817-9E22-56F1A15AF2D5}"/>
              </a:ext>
            </a:extLst>
          </p:cNvPr>
          <p:cNvSpPr/>
          <p:nvPr/>
        </p:nvSpPr>
        <p:spPr>
          <a:xfrm>
            <a:off x="268140" y="5358609"/>
            <a:ext cx="7989688"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2</a:t>
            </a:r>
            <a:r>
              <a:rPr kumimoji="0" lang="en-GB" sz="2800" b="1" i="0" u="none" strike="noStrike" kern="1200" cap="none" spc="0" normalizeH="0" baseline="3000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nd</a:t>
            </a:r>
            <a:r>
              <a:rPr kumimoji="0" lang="en-GB" sz="2800" b="1"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 Baptist Church of Iquique / Sierra Family</a:t>
            </a:r>
          </a:p>
        </p:txBody>
      </p:sp>
      <p:sp>
        <p:nvSpPr>
          <p:cNvPr id="14" name="TextBox 13">
            <a:extLst>
              <a:ext uri="{FF2B5EF4-FFF2-40B4-BE49-F238E27FC236}">
                <a16:creationId xmlns:a16="http://schemas.microsoft.com/office/drawing/2014/main" id="{A57F40E1-13BD-4630-8D38-E185C165707A}"/>
              </a:ext>
            </a:extLst>
          </p:cNvPr>
          <p:cNvSpPr txBox="1"/>
          <p:nvPr/>
        </p:nvSpPr>
        <p:spPr>
          <a:xfrm rot="5400000">
            <a:off x="9349309" y="1821780"/>
            <a:ext cx="457738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Chile</a:t>
            </a:r>
          </a:p>
        </p:txBody>
      </p:sp>
      <p:sp>
        <p:nvSpPr>
          <p:cNvPr id="15" name="Rectangle 14">
            <a:extLst>
              <a:ext uri="{FF2B5EF4-FFF2-40B4-BE49-F238E27FC236}">
                <a16:creationId xmlns:a16="http://schemas.microsoft.com/office/drawing/2014/main" id="{225BC32E-DE82-4C52-8CD1-22E2C18F9F89}"/>
              </a:ext>
            </a:extLst>
          </p:cNvPr>
          <p:cNvSpPr/>
          <p:nvPr/>
        </p:nvSpPr>
        <p:spPr>
          <a:xfrm>
            <a:off x="10713308" y="0"/>
            <a:ext cx="314325" cy="6858000"/>
          </a:xfrm>
          <a:prstGeom prst="rect">
            <a:avLst/>
          </a:prstGeom>
          <a:solidFill>
            <a:srgbClr val="0070C0"/>
          </a:solidFill>
          <a:ln w="127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399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000E3D-BF54-43E4-9B65-73EB7A4B13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0026" y="0"/>
            <a:ext cx="9144000" cy="6858000"/>
          </a:xfrm>
          <a:prstGeom prst="rect">
            <a:avLst/>
          </a:prstGeom>
          <a:ln w="28575">
            <a:solidFill>
              <a:schemeClr val="bg1"/>
            </a:solidFill>
          </a:ln>
        </p:spPr>
      </p:pic>
      <p:sp>
        <p:nvSpPr>
          <p:cNvPr id="2" name="TextBox 1">
            <a:extLst>
              <a:ext uri="{FF2B5EF4-FFF2-40B4-BE49-F238E27FC236}">
                <a16:creationId xmlns:a16="http://schemas.microsoft.com/office/drawing/2014/main" id="{E1A963FC-6B3E-4BA7-4006-F6AC4B01278A}"/>
              </a:ext>
            </a:extLst>
          </p:cNvPr>
          <p:cNvSpPr txBox="1"/>
          <p:nvPr/>
        </p:nvSpPr>
        <p:spPr>
          <a:xfrm rot="5400000">
            <a:off x="8824044" y="2347046"/>
            <a:ext cx="56279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Guatemala</a:t>
            </a:r>
          </a:p>
        </p:txBody>
      </p:sp>
      <p:sp>
        <p:nvSpPr>
          <p:cNvPr id="3" name="Rectangle 2">
            <a:extLst>
              <a:ext uri="{FF2B5EF4-FFF2-40B4-BE49-F238E27FC236}">
                <a16:creationId xmlns:a16="http://schemas.microsoft.com/office/drawing/2014/main" id="{E9655BD3-BD97-7910-B4AF-63C09DA7BC95}"/>
              </a:ext>
            </a:extLst>
          </p:cNvPr>
          <p:cNvSpPr/>
          <p:nvPr/>
        </p:nvSpPr>
        <p:spPr>
          <a:xfrm>
            <a:off x="10713308" y="0"/>
            <a:ext cx="314325" cy="6858000"/>
          </a:xfrm>
          <a:prstGeom prst="rect">
            <a:avLst/>
          </a:prstGeom>
          <a:solidFill>
            <a:srgbClr val="0070C0"/>
          </a:solidFill>
          <a:ln w="127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35A519ED-C6AC-4DFB-B1EF-3DE0D1C650B2}"/>
              </a:ext>
            </a:extLst>
          </p:cNvPr>
          <p:cNvSpPr txBox="1">
            <a:spLocks/>
          </p:cNvSpPr>
          <p:nvPr/>
        </p:nvSpPr>
        <p:spPr bwMode="auto">
          <a:xfrm>
            <a:off x="5795398" y="5715000"/>
            <a:ext cx="4605689"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600" b="1" kern="1200">
                <a:solidFill>
                  <a:schemeClr val="bg1"/>
                </a:solidFill>
                <a:latin typeface="+mj-lt"/>
                <a:ea typeface="+mj-ea"/>
                <a:cs typeface="+mj-cs"/>
              </a:defRPr>
            </a:lvl1pPr>
            <a:lvl2pPr algn="ctr" rtl="0" fontAlgn="base">
              <a:spcBef>
                <a:spcPct val="0"/>
              </a:spcBef>
              <a:spcAft>
                <a:spcPct val="0"/>
              </a:spcAft>
              <a:defRPr sz="3600" b="1">
                <a:solidFill>
                  <a:schemeClr val="bg1"/>
                </a:solidFill>
                <a:latin typeface="Lucida Sans" pitchFamily="34" charset="0"/>
              </a:defRPr>
            </a:lvl2pPr>
            <a:lvl3pPr algn="ctr" rtl="0" fontAlgn="base">
              <a:spcBef>
                <a:spcPct val="0"/>
              </a:spcBef>
              <a:spcAft>
                <a:spcPct val="0"/>
              </a:spcAft>
              <a:defRPr sz="3600" b="1">
                <a:solidFill>
                  <a:schemeClr val="bg1"/>
                </a:solidFill>
                <a:latin typeface="Lucida Sans" pitchFamily="34" charset="0"/>
              </a:defRPr>
            </a:lvl3pPr>
            <a:lvl4pPr algn="ctr" rtl="0" fontAlgn="base">
              <a:spcBef>
                <a:spcPct val="0"/>
              </a:spcBef>
              <a:spcAft>
                <a:spcPct val="0"/>
              </a:spcAft>
              <a:defRPr sz="3600" b="1">
                <a:solidFill>
                  <a:schemeClr val="bg1"/>
                </a:solidFill>
                <a:latin typeface="Lucida Sans" pitchFamily="34" charset="0"/>
              </a:defRPr>
            </a:lvl4pPr>
            <a:lvl5pPr algn="ctr" rtl="0" fontAlgn="base">
              <a:spcBef>
                <a:spcPct val="0"/>
              </a:spcBef>
              <a:spcAft>
                <a:spcPct val="0"/>
              </a:spcAft>
              <a:defRPr sz="3600" b="1">
                <a:solidFill>
                  <a:schemeClr val="bg1"/>
                </a:solidFill>
                <a:latin typeface="Lucida Sans" pitchFamily="34" charset="0"/>
              </a:defRPr>
            </a:lvl5pPr>
            <a:lvl6pPr marL="457200" algn="ctr" rtl="0" fontAlgn="base">
              <a:spcBef>
                <a:spcPct val="0"/>
              </a:spcBef>
              <a:spcAft>
                <a:spcPct val="0"/>
              </a:spcAft>
              <a:defRPr sz="3600" b="1">
                <a:solidFill>
                  <a:schemeClr val="bg1"/>
                </a:solidFill>
                <a:latin typeface="Lucida Sans" pitchFamily="34" charset="0"/>
              </a:defRPr>
            </a:lvl6pPr>
            <a:lvl7pPr marL="914400" algn="ctr" rtl="0" fontAlgn="base">
              <a:spcBef>
                <a:spcPct val="0"/>
              </a:spcBef>
              <a:spcAft>
                <a:spcPct val="0"/>
              </a:spcAft>
              <a:defRPr sz="3600" b="1">
                <a:solidFill>
                  <a:schemeClr val="bg1"/>
                </a:solidFill>
                <a:latin typeface="Lucida Sans" pitchFamily="34" charset="0"/>
              </a:defRPr>
            </a:lvl7pPr>
            <a:lvl8pPr marL="1371600" algn="ctr" rtl="0" fontAlgn="base">
              <a:spcBef>
                <a:spcPct val="0"/>
              </a:spcBef>
              <a:spcAft>
                <a:spcPct val="0"/>
              </a:spcAft>
              <a:defRPr sz="3600" b="1">
                <a:solidFill>
                  <a:schemeClr val="bg1"/>
                </a:solidFill>
                <a:latin typeface="Lucida Sans" pitchFamily="34" charset="0"/>
              </a:defRPr>
            </a:lvl8pPr>
            <a:lvl9pPr marL="1828800" algn="ctr" rtl="0" fontAlgn="base">
              <a:spcBef>
                <a:spcPct val="0"/>
              </a:spcBef>
              <a:spcAft>
                <a:spcPct val="0"/>
              </a:spcAft>
              <a:defRPr sz="3600" b="1">
                <a:solidFill>
                  <a:schemeClr val="bg1"/>
                </a:solidFill>
                <a:latin typeface="Lucida Sans"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mj-cs"/>
              </a:rPr>
              <a:t>Guatemala City</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mj-cs"/>
              </a:rPr>
              <a:t>Express I</a:t>
            </a:r>
            <a:br>
              <a:rPr kumimoji="0" lang="en-GB" sz="2400" b="1" i="0" u="none" strike="noStrike" kern="1200" cap="none" spc="0" normalizeH="0" baseline="0" noProof="0" dirty="0">
                <a:ln>
                  <a:noFill/>
                </a:ln>
                <a:solidFill>
                  <a:srgbClr val="FFFF00"/>
                </a:solidFill>
                <a:effectLst>
                  <a:glow rad="177800">
                    <a:srgbClr val="000000"/>
                  </a:glow>
                </a:effectLst>
                <a:uLnTx/>
                <a:uFillTx/>
                <a:latin typeface="Segoe UI Black" panose="020B0A02040204020203" pitchFamily="34" charset="0"/>
                <a:ea typeface="Segoe UI Black" panose="020B0A02040204020203" pitchFamily="34" charset="0"/>
                <a:cs typeface="+mj-cs"/>
              </a:rPr>
            </a:br>
            <a:r>
              <a:rPr kumimoji="0" lang="en-GB" sz="20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mj-cs"/>
              </a:rPr>
              <a:t>June 2022</a:t>
            </a:r>
            <a:endParaRPr kumimoji="0" lang="en-GB" sz="2400" b="1" i="0" u="none" strike="noStrike" kern="1200" cap="none" spc="0" normalizeH="0" baseline="0" noProof="0" dirty="0">
              <a:ln>
                <a:noFill/>
              </a:ln>
              <a:solidFill>
                <a:srgbClr val="FFFFFF"/>
              </a:solidFill>
              <a:effectLst>
                <a:glow rad="177800">
                  <a:srgbClr val="000000"/>
                </a:glow>
              </a:effectLst>
              <a:uLnTx/>
              <a:uFillTx/>
              <a:latin typeface="Segoe UI Black" panose="020B0A02040204020203" pitchFamily="34" charset="0"/>
              <a:ea typeface="Segoe UI Black" panose="020B0A02040204020203" pitchFamily="34" charset="0"/>
              <a:cs typeface="+mj-cs"/>
            </a:endParaRPr>
          </a:p>
        </p:txBody>
      </p:sp>
    </p:spTree>
    <p:extLst>
      <p:ext uri="{BB962C8B-B14F-4D97-AF65-F5344CB8AC3E}">
        <p14:creationId xmlns:p14="http://schemas.microsoft.com/office/powerpoint/2010/main" val="826619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64E8B4E-C7A6-433A-A6FB-197543481DE4}"/>
              </a:ext>
            </a:extLst>
          </p:cNvPr>
          <p:cNvSpPr txBox="1">
            <a:spLocks/>
          </p:cNvSpPr>
          <p:nvPr/>
        </p:nvSpPr>
        <p:spPr bwMode="gray">
          <a:xfrm>
            <a:off x="207386" y="-56751"/>
            <a:ext cx="11353801" cy="159430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800" b="0" i="1" u="none" strike="noStrike" kern="1200" cap="none" spc="0" normalizeH="0" baseline="0" noProof="0" dirty="0">
                <a:ln>
                  <a:noFill/>
                </a:ln>
                <a:solidFill>
                  <a:srgbClr val="FFFF00"/>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t> </a:t>
            </a:r>
            <a:r>
              <a:rPr kumimoji="0" lang="en-GB" sz="2800" b="0" i="0" u="none" strike="noStrike" kern="1200" cap="none" spc="0" normalizeH="0" baseline="0" noProof="0" dirty="0" err="1">
                <a:ln>
                  <a:noFill/>
                </a:ln>
                <a:solidFill>
                  <a:srgbClr val="FFFF00"/>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t>En</a:t>
            </a:r>
            <a:r>
              <a:rPr kumimoji="0" lang="en-GB" sz="2800" b="0" i="0" u="none" strike="noStrike" kern="1200" cap="none" spc="0" normalizeH="0" baseline="0" noProof="0" dirty="0">
                <a:ln>
                  <a:noFill/>
                </a:ln>
                <a:solidFill>
                  <a:srgbClr val="FFFF00"/>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t> Route DRC – Year 4</a:t>
            </a:r>
            <a:endParaRPr kumimoji="0" lang="en-GB" sz="2400" b="0" i="0" u="none" strike="noStrike" kern="1200" cap="none" spc="0" normalizeH="0" baseline="0" noProof="0" dirty="0">
              <a:ln>
                <a:noFill/>
              </a:ln>
              <a:solidFill>
                <a:sysClr val="window" lastClr="FFFFFF"/>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endParaRPr>
          </a:p>
        </p:txBody>
      </p:sp>
      <p:sp>
        <p:nvSpPr>
          <p:cNvPr id="12" name="Title 1">
            <a:extLst>
              <a:ext uri="{FF2B5EF4-FFF2-40B4-BE49-F238E27FC236}">
                <a16:creationId xmlns:a16="http://schemas.microsoft.com/office/drawing/2014/main" id="{3A073DB7-3239-4B6E-8906-3998B8B47CF2}"/>
              </a:ext>
            </a:extLst>
          </p:cNvPr>
          <p:cNvSpPr txBox="1">
            <a:spLocks/>
          </p:cNvSpPr>
          <p:nvPr/>
        </p:nvSpPr>
        <p:spPr bwMode="gray">
          <a:xfrm>
            <a:off x="268142" y="6226909"/>
            <a:ext cx="8691338" cy="59312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189" rtl="0" eaLnBrk="1" fontAlgn="auto" latinLnBrk="0" hangingPunct="1">
              <a:lnSpc>
                <a:spcPct val="8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glow rad="177800">
                    <a:prstClr val="black"/>
                  </a:glow>
                </a:effectLst>
                <a:uLnTx/>
                <a:uFillTx/>
                <a:latin typeface="Segoe UI Black" panose="020B0A02040204020203" pitchFamily="34" charset="0"/>
                <a:ea typeface="Segoe UI Black" panose="020B0A02040204020203" pitchFamily="34" charset="0"/>
                <a:cs typeface="+mj-cs"/>
              </a:rPr>
              <a:t>August 2024</a:t>
            </a:r>
          </a:p>
        </p:txBody>
      </p:sp>
      <p:sp>
        <p:nvSpPr>
          <p:cNvPr id="13" name="Rectangle 12">
            <a:extLst>
              <a:ext uri="{FF2B5EF4-FFF2-40B4-BE49-F238E27FC236}">
                <a16:creationId xmlns:a16="http://schemas.microsoft.com/office/drawing/2014/main" id="{81A4B1F7-C8A6-4817-9E22-56F1A15AF2D5}"/>
              </a:ext>
            </a:extLst>
          </p:cNvPr>
          <p:cNvSpPr/>
          <p:nvPr/>
        </p:nvSpPr>
        <p:spPr>
          <a:xfrm>
            <a:off x="268140" y="5358609"/>
            <a:ext cx="6420347"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Nouvelle Alliance, </a:t>
            </a:r>
            <a:r>
              <a:rPr kumimoji="0" lang="en-GB" sz="2800" b="1" i="0" u="none" strike="noStrike" kern="1200" cap="none" spc="0" normalizeH="0" baseline="0" noProof="0" dirty="0" err="1">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Lemba</a:t>
            </a:r>
            <a:r>
              <a:rPr kumimoji="0" lang="en-GB" sz="2800" b="1"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 Kinshasa</a:t>
            </a:r>
          </a:p>
        </p:txBody>
      </p:sp>
      <p:sp>
        <p:nvSpPr>
          <p:cNvPr id="14" name="TextBox 13">
            <a:extLst>
              <a:ext uri="{FF2B5EF4-FFF2-40B4-BE49-F238E27FC236}">
                <a16:creationId xmlns:a16="http://schemas.microsoft.com/office/drawing/2014/main" id="{A57F40E1-13BD-4630-8D38-E185C165707A}"/>
              </a:ext>
            </a:extLst>
          </p:cNvPr>
          <p:cNvSpPr txBox="1"/>
          <p:nvPr/>
        </p:nvSpPr>
        <p:spPr>
          <a:xfrm rot="5400000">
            <a:off x="9349309" y="1821780"/>
            <a:ext cx="457738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DR Congo</a:t>
            </a:r>
          </a:p>
        </p:txBody>
      </p:sp>
      <p:sp>
        <p:nvSpPr>
          <p:cNvPr id="15" name="Rectangle 14">
            <a:extLst>
              <a:ext uri="{FF2B5EF4-FFF2-40B4-BE49-F238E27FC236}">
                <a16:creationId xmlns:a16="http://schemas.microsoft.com/office/drawing/2014/main" id="{225BC32E-DE82-4C52-8CD1-22E2C18F9F89}"/>
              </a:ext>
            </a:extLst>
          </p:cNvPr>
          <p:cNvSpPr/>
          <p:nvPr/>
        </p:nvSpPr>
        <p:spPr>
          <a:xfrm>
            <a:off x="10713308" y="0"/>
            <a:ext cx="314325" cy="6858000"/>
          </a:xfrm>
          <a:prstGeom prst="rect">
            <a:avLst/>
          </a:prstGeom>
          <a:solidFill>
            <a:srgbClr val="0070C0"/>
          </a:solidFill>
          <a:ln w="127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2C11BDD-4C1C-6F76-3D9E-88DFFA82AA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140" y="1168087"/>
            <a:ext cx="6282489" cy="3598857"/>
          </a:xfrm>
          <a:prstGeom prst="rect">
            <a:avLst/>
          </a:prstGeom>
        </p:spPr>
      </p:pic>
      <p:pic>
        <p:nvPicPr>
          <p:cNvPr id="16" name="Picture 15">
            <a:extLst>
              <a:ext uri="{FF2B5EF4-FFF2-40B4-BE49-F238E27FC236}">
                <a16:creationId xmlns:a16="http://schemas.microsoft.com/office/drawing/2014/main" id="{A297B056-B0A1-7F8C-17D0-9CA08367F0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6084" y="1546410"/>
            <a:ext cx="3680433" cy="4900863"/>
          </a:xfrm>
          <a:prstGeom prst="rect">
            <a:avLst/>
          </a:prstGeom>
        </p:spPr>
      </p:pic>
    </p:spTree>
    <p:extLst>
      <p:ext uri="{BB962C8B-B14F-4D97-AF65-F5344CB8AC3E}">
        <p14:creationId xmlns:p14="http://schemas.microsoft.com/office/powerpoint/2010/main" val="1294688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64E8B4E-C7A6-433A-A6FB-197543481DE4}"/>
              </a:ext>
            </a:extLst>
          </p:cNvPr>
          <p:cNvSpPr txBox="1">
            <a:spLocks/>
          </p:cNvSpPr>
          <p:nvPr/>
        </p:nvSpPr>
        <p:spPr bwMode="gray">
          <a:xfrm>
            <a:off x="207386" y="-56751"/>
            <a:ext cx="11353801" cy="159430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800" b="0" i="1" u="none" strike="noStrike" kern="1200" cap="none" spc="0" normalizeH="0" baseline="0" noProof="0" dirty="0">
                <a:ln>
                  <a:noFill/>
                </a:ln>
                <a:solidFill>
                  <a:srgbClr val="FFFF00"/>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t> </a:t>
            </a:r>
            <a:r>
              <a:rPr kumimoji="0" lang="en-GB" sz="2800" b="0" i="0" u="none" strike="noStrike" kern="1200" cap="none" spc="0" normalizeH="0" baseline="0" noProof="0" dirty="0">
                <a:ln>
                  <a:noFill/>
                </a:ln>
                <a:solidFill>
                  <a:srgbClr val="FFFF00"/>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rPr>
              <a:t>Moving Into Mission</a:t>
            </a:r>
            <a:endParaRPr kumimoji="0" lang="en-GB" sz="2400" b="0" i="0" u="none" strike="noStrike" kern="1200" cap="none" spc="0" normalizeH="0" baseline="0" noProof="0" dirty="0">
              <a:ln>
                <a:noFill/>
              </a:ln>
              <a:solidFill>
                <a:sysClr val="window" lastClr="FFFFFF"/>
              </a:solidFill>
              <a:effectLst>
                <a:glow rad="177800">
                  <a:sysClr val="windowText" lastClr="000000"/>
                </a:glow>
              </a:effectLst>
              <a:uLnTx/>
              <a:uFillTx/>
              <a:latin typeface="Segoe UI Black" panose="020B0A02040204020203" pitchFamily="34" charset="0"/>
              <a:ea typeface="Segoe UI Black" panose="020B0A02040204020203" pitchFamily="34" charset="0"/>
              <a:cs typeface="+mj-cs"/>
            </a:endParaRPr>
          </a:p>
        </p:txBody>
      </p:sp>
      <p:sp>
        <p:nvSpPr>
          <p:cNvPr id="12" name="Title 1">
            <a:extLst>
              <a:ext uri="{FF2B5EF4-FFF2-40B4-BE49-F238E27FC236}">
                <a16:creationId xmlns:a16="http://schemas.microsoft.com/office/drawing/2014/main" id="{3A073DB7-3239-4B6E-8906-3998B8B47CF2}"/>
              </a:ext>
            </a:extLst>
          </p:cNvPr>
          <p:cNvSpPr txBox="1">
            <a:spLocks/>
          </p:cNvSpPr>
          <p:nvPr/>
        </p:nvSpPr>
        <p:spPr bwMode="gray">
          <a:xfrm>
            <a:off x="5602140" y="6048465"/>
            <a:ext cx="8691338" cy="59312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189" rtl="0" eaLnBrk="1" fontAlgn="auto" latinLnBrk="0" hangingPunct="1">
              <a:lnSpc>
                <a:spcPct val="8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glow rad="177800">
                    <a:prstClr val="black"/>
                  </a:glow>
                </a:effectLst>
                <a:uLnTx/>
                <a:uFillTx/>
                <a:latin typeface="Segoe UI Black" panose="020B0A02040204020203" pitchFamily="34" charset="0"/>
                <a:ea typeface="Segoe UI Black" panose="020B0A02040204020203" pitchFamily="34" charset="0"/>
                <a:cs typeface="+mj-cs"/>
              </a:rPr>
              <a:t>August 2024</a:t>
            </a:r>
          </a:p>
        </p:txBody>
      </p:sp>
      <p:sp>
        <p:nvSpPr>
          <p:cNvPr id="13" name="Rectangle 12">
            <a:extLst>
              <a:ext uri="{FF2B5EF4-FFF2-40B4-BE49-F238E27FC236}">
                <a16:creationId xmlns:a16="http://schemas.microsoft.com/office/drawing/2014/main" id="{81A4B1F7-C8A6-4817-9E22-56F1A15AF2D5}"/>
              </a:ext>
            </a:extLst>
          </p:cNvPr>
          <p:cNvSpPr/>
          <p:nvPr/>
        </p:nvSpPr>
        <p:spPr>
          <a:xfrm>
            <a:off x="5602140" y="5101192"/>
            <a:ext cx="658986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FFFF00"/>
                </a:solidFill>
                <a:effectLst>
                  <a:glow rad="177800">
                    <a:prstClr val="black"/>
                  </a:glow>
                </a:effectLst>
                <a:latin typeface="Segoe UI Black" panose="020B0A02040204020203" pitchFamily="34" charset="0"/>
                <a:ea typeface="Segoe UI Black" panose="020B0A02040204020203" pitchFamily="34" charset="0"/>
              </a:rPr>
              <a:t>L’Eglise</a:t>
            </a:r>
            <a:r>
              <a:rPr lang="en-GB" sz="2800" b="1" dirty="0">
                <a:solidFill>
                  <a:srgbClr val="FFFF00"/>
                </a:solidFill>
                <a:effectLst>
                  <a:glow rad="177800">
                    <a:prstClr val="black"/>
                  </a:glow>
                </a:effectLst>
                <a:latin typeface="Segoe UI Black" panose="020B0A02040204020203" pitchFamily="34" charset="0"/>
                <a:ea typeface="Segoe UI Black" panose="020B0A02040204020203" pitchFamily="34" charset="0"/>
              </a:rPr>
              <a:t> Echelle</a:t>
            </a:r>
            <a:r>
              <a:rPr kumimoji="0" lang="en-GB" sz="2800" b="1" i="0" u="none" strike="noStrike" kern="1200" cap="none" spc="0" normalizeH="0" baseline="0" noProof="0" dirty="0">
                <a:ln>
                  <a:noFill/>
                </a:ln>
                <a:solidFill>
                  <a:srgbClr val="FFFF00"/>
                </a:solidFill>
                <a:effectLst>
                  <a:glow rad="177800">
                    <a:prstClr val="black"/>
                  </a:glow>
                </a:effectLst>
                <a:uLnTx/>
                <a:uFillTx/>
                <a:latin typeface="Segoe UI Black" panose="020B0A02040204020203" pitchFamily="34" charset="0"/>
                <a:ea typeface="Segoe UI Black" panose="020B0A02040204020203" pitchFamily="34" charset="0"/>
                <a:cs typeface="+mn-cs"/>
              </a:rPr>
              <a:t>, Brazzaville</a:t>
            </a:r>
          </a:p>
        </p:txBody>
      </p:sp>
      <p:sp>
        <p:nvSpPr>
          <p:cNvPr id="14" name="TextBox 13">
            <a:extLst>
              <a:ext uri="{FF2B5EF4-FFF2-40B4-BE49-F238E27FC236}">
                <a16:creationId xmlns:a16="http://schemas.microsoft.com/office/drawing/2014/main" id="{A57F40E1-13BD-4630-8D38-E185C165707A}"/>
              </a:ext>
            </a:extLst>
          </p:cNvPr>
          <p:cNvSpPr txBox="1"/>
          <p:nvPr/>
        </p:nvSpPr>
        <p:spPr>
          <a:xfrm rot="5400000">
            <a:off x="8217858" y="3045563"/>
            <a:ext cx="684028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Congo Brazzaville</a:t>
            </a:r>
          </a:p>
        </p:txBody>
      </p:sp>
      <p:sp>
        <p:nvSpPr>
          <p:cNvPr id="15" name="Rectangle 14">
            <a:extLst>
              <a:ext uri="{FF2B5EF4-FFF2-40B4-BE49-F238E27FC236}">
                <a16:creationId xmlns:a16="http://schemas.microsoft.com/office/drawing/2014/main" id="{225BC32E-DE82-4C52-8CD1-22E2C18F9F89}"/>
              </a:ext>
            </a:extLst>
          </p:cNvPr>
          <p:cNvSpPr/>
          <p:nvPr/>
        </p:nvSpPr>
        <p:spPr>
          <a:xfrm>
            <a:off x="10713308" y="0"/>
            <a:ext cx="314325" cy="6858000"/>
          </a:xfrm>
          <a:prstGeom prst="rect">
            <a:avLst/>
          </a:prstGeom>
          <a:solidFill>
            <a:srgbClr val="0070C0"/>
          </a:solidFill>
          <a:ln w="127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38EA01B-7601-2B7F-BB36-6B0730E4E2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6204" y="592567"/>
            <a:ext cx="5918199" cy="3328987"/>
          </a:xfrm>
          <a:prstGeom prst="rect">
            <a:avLst/>
          </a:prstGeom>
        </p:spPr>
      </p:pic>
      <p:pic>
        <p:nvPicPr>
          <p:cNvPr id="4" name="Picture 3">
            <a:extLst>
              <a:ext uri="{FF2B5EF4-FFF2-40B4-BE49-F238E27FC236}">
                <a16:creationId xmlns:a16="http://schemas.microsoft.com/office/drawing/2014/main" id="{D63D0CAC-B0D1-5BAA-DF77-2167D33183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446" y="2476056"/>
            <a:ext cx="5334000" cy="4000500"/>
          </a:xfrm>
          <a:prstGeom prst="rect">
            <a:avLst/>
          </a:prstGeom>
        </p:spPr>
      </p:pic>
    </p:spTree>
    <p:extLst>
      <p:ext uri="{BB962C8B-B14F-4D97-AF65-F5344CB8AC3E}">
        <p14:creationId xmlns:p14="http://schemas.microsoft.com/office/powerpoint/2010/main" val="1348792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1E2248-409D-4205-81E8-F4F6A1D49385}"/>
              </a:ext>
            </a:extLst>
          </p:cNvPr>
          <p:cNvSpPr/>
          <p:nvPr/>
        </p:nvSpPr>
        <p:spPr>
          <a:xfrm>
            <a:off x="0" y="5989320"/>
            <a:ext cx="12192000" cy="123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76267"/>
            <a:ext cx="12192000" cy="4325938"/>
          </a:xfrm>
          <a:prstGeom prst="rect">
            <a:avLst/>
          </a:prstGeom>
        </p:spPr>
      </p:pic>
      <p:sp>
        <p:nvSpPr>
          <p:cNvPr id="5" name="Rectangle 4"/>
          <p:cNvSpPr/>
          <p:nvPr/>
        </p:nvSpPr>
        <p:spPr>
          <a:xfrm>
            <a:off x="0" y="0"/>
            <a:ext cx="12192000" cy="26849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3" name="Content Placeholder 2"/>
          <p:cNvSpPr>
            <a:spLocks noGrp="1"/>
          </p:cNvSpPr>
          <p:nvPr>
            <p:ph idx="1"/>
          </p:nvPr>
        </p:nvSpPr>
        <p:spPr>
          <a:xfrm>
            <a:off x="625366" y="560832"/>
            <a:ext cx="10972800" cy="1941297"/>
          </a:xfrm>
        </p:spPr>
        <p:txBody>
          <a:bodyPr/>
          <a:lstStyle/>
          <a:p>
            <a:pPr marL="0" indent="0" algn="ctr">
              <a:buNone/>
            </a:pPr>
            <a:r>
              <a:rPr lang="en-GB" sz="6000" dirty="0">
                <a:solidFill>
                  <a:schemeClr val="tx1"/>
                </a:solidFill>
                <a:latin typeface="Segoe UI Black" panose="020B0A02040204020203" pitchFamily="34" charset="0"/>
                <a:ea typeface="Segoe UI Black" panose="020B0A02040204020203" pitchFamily="34" charset="0"/>
              </a:rPr>
              <a:t>Aprendiendo a lidiar con las diferencias, juntos, bien.</a:t>
            </a:r>
          </a:p>
        </p:txBody>
      </p:sp>
      <p:sp>
        <p:nvSpPr>
          <p:cNvPr id="6" name="Rectangle 5">
            <a:extLst>
              <a:ext uri="{FF2B5EF4-FFF2-40B4-BE49-F238E27FC236}">
                <a16:creationId xmlns:a16="http://schemas.microsoft.com/office/drawing/2014/main" id="{E52E55DE-61E4-4A35-9768-D05A01998D36}"/>
              </a:ext>
            </a:extLst>
          </p:cNvPr>
          <p:cNvSpPr/>
          <p:nvPr/>
        </p:nvSpPr>
        <p:spPr>
          <a:xfrm>
            <a:off x="146304" y="5070348"/>
            <a:ext cx="11914632" cy="2267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 b="0"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Arial" panose="020B0604020202020204" pitchFamily="34" charset="0"/>
              </a:rPr>
              <a:t>Intercultural </a:t>
            </a:r>
            <a:r>
              <a:rPr kumimoji="0" lang="en-GB" sz="36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Arial" panose="020B0604020202020204" pitchFamily="34" charset="0"/>
              </a:rPr>
              <a:t>♦</a:t>
            </a:r>
            <a:r>
              <a:rPr kumimoji="0" lang="en-GB" sz="40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Arial" panose="020B0604020202020204" pitchFamily="34" charset="0"/>
              </a:rPr>
              <a:t> Misiones </a:t>
            </a:r>
            <a:r>
              <a:rPr kumimoji="0" lang="en-GB" sz="36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Arial" panose="020B0604020202020204" pitchFamily="34" charset="0"/>
              </a:rPr>
              <a:t>♦</a:t>
            </a:r>
            <a:r>
              <a:rPr kumimoji="0" lang="en-GB" sz="40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Arial" panose="020B0604020202020204" pitchFamily="34" charset="0"/>
              </a:rPr>
              <a:t> </a:t>
            </a:r>
            <a:r>
              <a:rPr lang="en-GB" sz="4000" b="1" dirty="0">
                <a:solidFill>
                  <a:srgbClr val="000000"/>
                </a:solidFill>
                <a:latin typeface="Segoe UI Black" panose="020B0A02040204020203" pitchFamily="34" charset="0"/>
                <a:ea typeface="Segoe UI Black" panose="020B0A02040204020203" pitchFamily="34" charset="0"/>
                <a:cs typeface="Arial" panose="020B0604020202020204" pitchFamily="34" charset="0"/>
              </a:rPr>
              <a:t>Aprendizaje</a:t>
            </a:r>
            <a:r>
              <a:rPr kumimoji="0" lang="en-GB" sz="40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Arial" panose="020B0604020202020204" pitchFamily="34" charset="0"/>
              </a:rPr>
              <a:t> </a:t>
            </a:r>
            <a:r>
              <a:rPr kumimoji="0" lang="en-GB" sz="36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Arial" panose="020B0604020202020204" pitchFamily="34" charset="0"/>
              </a:rPr>
              <a:t>♦</a:t>
            </a:r>
            <a:r>
              <a:rPr kumimoji="0" lang="en-GB" sz="40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Arial" panose="020B0604020202020204" pitchFamily="34" charset="0"/>
              </a:rPr>
              <a:t> Amor</a:t>
            </a:r>
          </a:p>
        </p:txBody>
      </p:sp>
    </p:spTree>
    <p:extLst>
      <p:ext uri="{BB962C8B-B14F-4D97-AF65-F5344CB8AC3E}">
        <p14:creationId xmlns:p14="http://schemas.microsoft.com/office/powerpoint/2010/main" val="1955489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C5681C-2A7B-4051-8597-7061A633B04E}"/>
              </a:ext>
            </a:extLst>
          </p:cNvPr>
          <p:cNvPicPr>
            <a:picLocks noChangeAspect="1"/>
          </p:cNvPicPr>
          <p:nvPr/>
        </p:nvPicPr>
        <p:blipFill>
          <a:blip r:embed="rId2"/>
          <a:stretch>
            <a:fillRect/>
          </a:stretch>
        </p:blipFill>
        <p:spPr>
          <a:xfrm>
            <a:off x="0" y="-528291"/>
            <a:ext cx="12191999" cy="7914582"/>
          </a:xfrm>
          <a:prstGeom prst="rect">
            <a:avLst/>
          </a:prstGeom>
        </p:spPr>
      </p:pic>
    </p:spTree>
    <p:extLst>
      <p:ext uri="{BB962C8B-B14F-4D97-AF65-F5344CB8AC3E}">
        <p14:creationId xmlns:p14="http://schemas.microsoft.com/office/powerpoint/2010/main" val="2622718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37000"/>
                    </a14:imgEffect>
                  </a14:imgLayer>
                </a14:imgProps>
              </a:ext>
              <a:ext uri="{28A0092B-C50C-407E-A947-70E740481C1C}">
                <a14:useLocalDpi xmlns:a14="http://schemas.microsoft.com/office/drawing/2010/main"/>
              </a:ext>
            </a:extLst>
          </a:blip>
          <a:stretch>
            <a:fillRect/>
          </a:stretch>
        </p:blipFill>
        <p:spPr>
          <a:xfrm>
            <a:off x="0" y="0"/>
            <a:ext cx="12192000" cy="8001000"/>
          </a:xfrm>
          <a:prstGeom prst="rect">
            <a:avLst/>
          </a:prstGeom>
        </p:spPr>
      </p:pic>
      <p:sp>
        <p:nvSpPr>
          <p:cNvPr id="2" name="Title 1"/>
          <p:cNvSpPr>
            <a:spLocks noGrp="1"/>
          </p:cNvSpPr>
          <p:nvPr>
            <p:ph type="title"/>
          </p:nvPr>
        </p:nvSpPr>
        <p:spPr>
          <a:xfrm>
            <a:off x="2761488" y="-150370"/>
            <a:ext cx="8568326" cy="1325563"/>
          </a:xfrm>
        </p:spPr>
        <p:txBody>
          <a:bodyPr>
            <a:normAutofit/>
          </a:bodyPr>
          <a:lstStyle/>
          <a:p>
            <a:r>
              <a:rPr lang="en-GB" sz="4000" b="1" i="1" dirty="0">
                <a:effectLst>
                  <a:glow rad="152400">
                    <a:schemeClr val="bg1"/>
                  </a:glow>
                </a:effectLst>
                <a:latin typeface="Segoe UI Black" panose="020B0A02040204020203" pitchFamily="34" charset="0"/>
                <a:ea typeface="Segoe UI Black" panose="020B0A02040204020203" pitchFamily="34" charset="0"/>
              </a:rPr>
              <a:t>¿Qué </a:t>
            </a:r>
            <a:r>
              <a:rPr lang="en-GB" sz="4000" b="1" i="1" dirty="0" err="1">
                <a:effectLst>
                  <a:glow rad="152400">
                    <a:schemeClr val="bg1"/>
                  </a:glow>
                </a:effectLst>
                <a:latin typeface="Segoe UI Black" panose="020B0A02040204020203" pitchFamily="34" charset="0"/>
                <a:ea typeface="Segoe UI Black" panose="020B0A02040204020203" pitchFamily="34" charset="0"/>
              </a:rPr>
              <a:t>tenemos</a:t>
            </a:r>
            <a:r>
              <a:rPr lang="en-GB" sz="4000" b="1" i="1" dirty="0">
                <a:effectLst>
                  <a:glow rad="152400">
                    <a:schemeClr val="bg1"/>
                  </a:glow>
                </a:effectLst>
                <a:latin typeface="Segoe UI Black" panose="020B0A02040204020203" pitchFamily="34" charset="0"/>
                <a:ea typeface="Segoe UI Black" panose="020B0A02040204020203" pitchFamily="34" charset="0"/>
              </a:rPr>
              <a:t> </a:t>
            </a:r>
            <a:r>
              <a:rPr lang="en-GB" sz="4000" b="1" i="1" dirty="0" err="1">
                <a:effectLst>
                  <a:glow rad="152400">
                    <a:schemeClr val="bg1"/>
                  </a:glow>
                </a:effectLst>
                <a:latin typeface="Segoe UI Black" panose="020B0A02040204020203" pitchFamily="34" charset="0"/>
                <a:ea typeface="Segoe UI Black" panose="020B0A02040204020203" pitchFamily="34" charset="0"/>
              </a:rPr>
              <a:t>en</a:t>
            </a:r>
            <a:r>
              <a:rPr lang="en-GB" sz="4000" b="1" i="1" dirty="0">
                <a:effectLst>
                  <a:glow rad="152400">
                    <a:schemeClr val="bg1"/>
                  </a:glow>
                </a:effectLst>
                <a:latin typeface="Segoe UI Black" panose="020B0A02040204020203" pitchFamily="34" charset="0"/>
                <a:ea typeface="Segoe UI Black" panose="020B0A02040204020203" pitchFamily="34" charset="0"/>
              </a:rPr>
              <a:t> </a:t>
            </a:r>
            <a:r>
              <a:rPr lang="en-GB" sz="4000" b="1" i="1" dirty="0" err="1">
                <a:effectLst>
                  <a:glow rad="152400">
                    <a:schemeClr val="bg1"/>
                  </a:glow>
                </a:effectLst>
                <a:latin typeface="Segoe UI Black" panose="020B0A02040204020203" pitchFamily="34" charset="0"/>
                <a:ea typeface="Segoe UI Black" panose="020B0A02040204020203" pitchFamily="34" charset="0"/>
              </a:rPr>
              <a:t>común</a:t>
            </a:r>
            <a:r>
              <a:rPr lang="en-GB" sz="4000" b="1" i="1" dirty="0">
                <a:effectLst>
                  <a:glow rad="152400">
                    <a:schemeClr val="bg1"/>
                  </a:glow>
                </a:effectLst>
                <a:latin typeface="Segoe UI Black" panose="020B0A02040204020203" pitchFamily="34" charset="0"/>
                <a:ea typeface="Segoe UI Black" panose="020B0A02040204020203" pitchFamily="34" charset="0"/>
              </a:rPr>
              <a:t>?</a:t>
            </a:r>
          </a:p>
        </p:txBody>
      </p:sp>
    </p:spTree>
    <p:extLst>
      <p:ext uri="{BB962C8B-B14F-4D97-AF65-F5344CB8AC3E}">
        <p14:creationId xmlns:p14="http://schemas.microsoft.com/office/powerpoint/2010/main" val="1745054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r>
              <a:rPr lang="en-US"/>
              <a:t>NUESTRO TIEMPO ACTUAL: </a:t>
            </a:r>
            <a:br>
              <a:rPr lang="en-US"/>
            </a:br>
            <a:r>
              <a:rPr lang="en-US"/>
              <a:t>LA RAREZA DE LA VOZ DEL SEÑOR</a:t>
            </a:r>
            <a:endParaRPr/>
          </a:p>
        </p:txBody>
      </p:sp>
      <p:sp>
        <p:nvSpPr>
          <p:cNvPr id="98" name="Google Shape;98;p2"/>
          <p:cNvSpPr txBox="1">
            <a:spLocks noGrp="1"/>
          </p:cNvSpPr>
          <p:nvPr>
            <p:ph type="body" idx="1"/>
          </p:nvPr>
        </p:nvSpPr>
        <p:spPr>
          <a:xfrm>
            <a:off x="775856" y="2286000"/>
            <a:ext cx="10709562" cy="4572000"/>
          </a:xfrm>
          <a:prstGeom prst="rect">
            <a:avLst/>
          </a:prstGeom>
          <a:noFill/>
          <a:ln>
            <a:noFill/>
          </a:ln>
        </p:spPr>
        <p:txBody>
          <a:bodyPr spcFirstLastPara="1" wrap="square" lIns="45700" tIns="45700" rIns="45700" bIns="45700" anchor="t" anchorCtr="0">
            <a:normAutofit fontScale="92500" lnSpcReduction="20000"/>
          </a:bodyPr>
          <a:lstStyle/>
          <a:p>
            <a:pPr marL="490538" lvl="0" indent="-490538" algn="l" rtl="0">
              <a:lnSpc>
                <a:spcPct val="90000"/>
              </a:lnSpc>
              <a:spcBef>
                <a:spcPts val="0"/>
              </a:spcBef>
              <a:spcAft>
                <a:spcPts val="0"/>
              </a:spcAft>
              <a:buSzPct val="100000"/>
              <a:buFont typeface="Twentieth Century"/>
              <a:buAutoNum type="arabicPeriod"/>
            </a:pPr>
            <a:r>
              <a:rPr lang="en-US" sz="3800" dirty="0">
                <a:latin typeface="Tw Cen MT" panose="020B0602020104020603" pitchFamily="34" charset="77"/>
              </a:rPr>
              <a:t>1 Samuel 3:1 – Palabra del </a:t>
            </a:r>
            <a:r>
              <a:rPr lang="en-US" sz="3800" dirty="0" err="1">
                <a:latin typeface="Tw Cen MT" panose="020B0602020104020603" pitchFamily="34" charset="77"/>
              </a:rPr>
              <a:t>Señor</a:t>
            </a:r>
            <a:r>
              <a:rPr lang="en-US" sz="3800" dirty="0">
                <a:latin typeface="Tw Cen MT" panose="020B0602020104020603" pitchFamily="34" charset="77"/>
              </a:rPr>
              <a:t> y </a:t>
            </a:r>
            <a:r>
              <a:rPr lang="en-US" sz="3800" dirty="0" err="1">
                <a:latin typeface="Tw Cen MT" panose="020B0602020104020603" pitchFamily="34" charset="77"/>
              </a:rPr>
              <a:t>Visión</a:t>
            </a:r>
            <a:r>
              <a:rPr lang="en-US" sz="3800" dirty="0">
                <a:latin typeface="Tw Cen MT" panose="020B0602020104020603" pitchFamily="34" charset="77"/>
              </a:rPr>
              <a:t> </a:t>
            </a:r>
            <a:r>
              <a:rPr lang="en-US" sz="3800" dirty="0" err="1">
                <a:latin typeface="Tw Cen MT" panose="020B0602020104020603" pitchFamily="34" charset="77"/>
              </a:rPr>
              <a:t>eran</a:t>
            </a:r>
            <a:r>
              <a:rPr lang="en-US" sz="3800" dirty="0">
                <a:latin typeface="Tw Cen MT" panose="020B0602020104020603" pitchFamily="34" charset="77"/>
              </a:rPr>
              <a:t> </a:t>
            </a:r>
            <a:r>
              <a:rPr lang="en-US" sz="3800" dirty="0" err="1">
                <a:latin typeface="Tw Cen MT" panose="020B0602020104020603" pitchFamily="34" charset="77"/>
              </a:rPr>
              <a:t>raras</a:t>
            </a:r>
            <a:endParaRPr dirty="0">
              <a:latin typeface="Tw Cen MT" panose="020B0602020104020603" pitchFamily="34" charset="77"/>
            </a:endParaRPr>
          </a:p>
          <a:p>
            <a:pPr marL="790480" lvl="2" indent="-571500">
              <a:buSzPct val="100000"/>
              <a:buFont typeface="Wingdings" pitchFamily="2" charset="2"/>
              <a:buChar char="§"/>
            </a:pPr>
            <a:r>
              <a:rPr lang="en-US" sz="3900" dirty="0">
                <a:latin typeface="Tw Cen MT" panose="020B0602020104020603" pitchFamily="34" charset="77"/>
              </a:rPr>
              <a:t>Palabra del </a:t>
            </a:r>
            <a:r>
              <a:rPr lang="en-US" sz="3900" dirty="0" err="1">
                <a:latin typeface="Tw Cen MT" panose="020B0602020104020603" pitchFamily="34" charset="77"/>
              </a:rPr>
              <a:t>Señor</a:t>
            </a:r>
            <a:r>
              <a:rPr lang="en-US" sz="3900" dirty="0">
                <a:latin typeface="Tw Cen MT" panose="020B0602020104020603" pitchFamily="34" charset="77"/>
              </a:rPr>
              <a:t> = </a:t>
            </a:r>
            <a:r>
              <a:rPr lang="en-US" sz="3900" dirty="0" err="1">
                <a:latin typeface="Tw Cen MT" panose="020B0602020104020603" pitchFamily="34" charset="77"/>
              </a:rPr>
              <a:t>Visión</a:t>
            </a:r>
            <a:r>
              <a:rPr lang="en-US" sz="3900" dirty="0">
                <a:latin typeface="Tw Cen MT" panose="020B0602020104020603" pitchFamily="34" charset="77"/>
              </a:rPr>
              <a:t> = </a:t>
            </a:r>
            <a:r>
              <a:rPr lang="en-US" sz="3900" dirty="0" err="1">
                <a:latin typeface="Tw Cen MT" panose="020B0602020104020603" pitchFamily="34" charset="77"/>
              </a:rPr>
              <a:t>revelación</a:t>
            </a:r>
            <a:r>
              <a:rPr lang="en-US" sz="3900" dirty="0">
                <a:latin typeface="Tw Cen MT" panose="020B0602020104020603" pitchFamily="34" charset="77"/>
              </a:rPr>
              <a:t> de la </a:t>
            </a:r>
            <a:r>
              <a:rPr lang="en-US" sz="3900" dirty="0" err="1">
                <a:latin typeface="Tw Cen MT" panose="020B0602020104020603" pitchFamily="34" charset="77"/>
              </a:rPr>
              <a:t>voluntad</a:t>
            </a:r>
            <a:r>
              <a:rPr lang="en-US" sz="3900" dirty="0">
                <a:latin typeface="Tw Cen MT" panose="020B0602020104020603" pitchFamily="34" charset="77"/>
              </a:rPr>
              <a:t> y </a:t>
            </a:r>
            <a:r>
              <a:rPr lang="en-US" sz="3900" dirty="0" err="1">
                <a:latin typeface="Tw Cen MT" panose="020B0602020104020603" pitchFamily="34" charset="77"/>
              </a:rPr>
              <a:t>propósito</a:t>
            </a:r>
            <a:r>
              <a:rPr lang="en-US" sz="3900" dirty="0">
                <a:latin typeface="Tw Cen MT" panose="020B0602020104020603" pitchFamily="34" charset="77"/>
              </a:rPr>
              <a:t> de Dios – Dada a </a:t>
            </a:r>
            <a:r>
              <a:rPr lang="en-US" sz="3900" dirty="0" err="1">
                <a:latin typeface="Tw Cen MT" panose="020B0602020104020603" pitchFamily="34" charset="77"/>
              </a:rPr>
              <a:t>conocer</a:t>
            </a:r>
            <a:r>
              <a:rPr lang="en-US" sz="3900" dirty="0">
                <a:latin typeface="Tw Cen MT" panose="020B0602020104020603" pitchFamily="34" charset="77"/>
              </a:rPr>
              <a:t> a </a:t>
            </a:r>
            <a:r>
              <a:rPr lang="en-US" sz="3900" dirty="0" err="1">
                <a:latin typeface="Tw Cen MT" panose="020B0602020104020603" pitchFamily="34" charset="77"/>
              </a:rPr>
              <a:t>través</a:t>
            </a:r>
            <a:r>
              <a:rPr lang="en-US" sz="3900" dirty="0">
                <a:latin typeface="Tw Cen MT" panose="020B0602020104020603" pitchFamily="34" charset="77"/>
              </a:rPr>
              <a:t> de “</a:t>
            </a:r>
            <a:r>
              <a:rPr lang="en-US" sz="3900" dirty="0" err="1">
                <a:latin typeface="Tw Cen MT" panose="020B0602020104020603" pitchFamily="34" charset="77"/>
              </a:rPr>
              <a:t>videntes</a:t>
            </a:r>
            <a:r>
              <a:rPr lang="en-US" sz="3900" dirty="0">
                <a:latin typeface="Tw Cen MT" panose="020B0602020104020603" pitchFamily="34" charset="77"/>
              </a:rPr>
              <a:t>” y “</a:t>
            </a:r>
            <a:r>
              <a:rPr lang="en-US" sz="3900" dirty="0" err="1">
                <a:latin typeface="Tw Cen MT" panose="020B0602020104020603" pitchFamily="34" charset="77"/>
              </a:rPr>
              <a:t>profetas</a:t>
            </a:r>
            <a:r>
              <a:rPr lang="en-US" sz="3900" dirty="0">
                <a:latin typeface="Tw Cen MT" panose="020B0602020104020603" pitchFamily="34" charset="77"/>
              </a:rPr>
              <a:t>”.</a:t>
            </a:r>
            <a:endParaRPr dirty="0">
              <a:latin typeface="Tw Cen MT" panose="020B0602020104020603" pitchFamily="34" charset="77"/>
            </a:endParaRPr>
          </a:p>
          <a:p>
            <a:pPr marL="490538" lvl="0" indent="-490538" algn="l" rtl="0">
              <a:lnSpc>
                <a:spcPct val="90000"/>
              </a:lnSpc>
              <a:spcBef>
                <a:spcPts val="1600"/>
              </a:spcBef>
              <a:spcAft>
                <a:spcPts val="0"/>
              </a:spcAft>
              <a:buSzPct val="100000"/>
              <a:buFont typeface="Twentieth Century"/>
              <a:buAutoNum type="arabicPeriod"/>
            </a:pPr>
            <a:r>
              <a:rPr lang="en-US" dirty="0">
                <a:latin typeface="Tw Cen MT" panose="020B0602020104020603" pitchFamily="34" charset="77"/>
              </a:rPr>
              <a:t>Amos 8:11 – Dios </a:t>
            </a:r>
            <a:r>
              <a:rPr lang="en-US" dirty="0" err="1">
                <a:latin typeface="Tw Cen MT" panose="020B0602020104020603" pitchFamily="34" charset="77"/>
              </a:rPr>
              <a:t>enviará</a:t>
            </a:r>
            <a:r>
              <a:rPr lang="en-US" dirty="0">
                <a:latin typeface="Tw Cen MT" panose="020B0602020104020603" pitchFamily="34" charset="77"/>
              </a:rPr>
              <a:t> un </a:t>
            </a:r>
            <a:r>
              <a:rPr lang="en-US" dirty="0" err="1">
                <a:latin typeface="Tw Cen MT" panose="020B0602020104020603" pitchFamily="34" charset="77"/>
              </a:rPr>
              <a:t>hambre</a:t>
            </a:r>
            <a:r>
              <a:rPr lang="en-US" dirty="0">
                <a:latin typeface="Tw Cen MT" panose="020B0602020104020603" pitchFamily="34" charset="77"/>
              </a:rPr>
              <a:t> de </a:t>
            </a:r>
            <a:r>
              <a:rPr lang="en-US" dirty="0" err="1">
                <a:latin typeface="Tw Cen MT" panose="020B0602020104020603" pitchFamily="34" charset="77"/>
              </a:rPr>
              <a:t>escuchar</a:t>
            </a:r>
            <a:r>
              <a:rPr lang="en-US" dirty="0">
                <a:latin typeface="Tw Cen MT" panose="020B0602020104020603" pitchFamily="34" charset="77"/>
              </a:rPr>
              <a:t> las palabras del </a:t>
            </a:r>
            <a:r>
              <a:rPr lang="en-US" dirty="0" err="1">
                <a:latin typeface="Tw Cen MT" panose="020B0602020104020603" pitchFamily="34" charset="77"/>
              </a:rPr>
              <a:t>Señor</a:t>
            </a:r>
            <a:r>
              <a:rPr lang="en-US" dirty="0">
                <a:latin typeface="Tw Cen MT" panose="020B0602020104020603" pitchFamily="34" charset="77"/>
              </a:rPr>
              <a:t>.</a:t>
            </a:r>
            <a:endParaRPr dirty="0">
              <a:latin typeface="Tw Cen MT" panose="020B0602020104020603" pitchFamily="34" charset="77"/>
            </a:endParaRPr>
          </a:p>
          <a:p>
            <a:pPr marL="490538" lvl="0" indent="-490538" algn="l" rtl="0">
              <a:lnSpc>
                <a:spcPct val="90000"/>
              </a:lnSpc>
              <a:spcBef>
                <a:spcPts val="1400"/>
              </a:spcBef>
              <a:spcAft>
                <a:spcPts val="0"/>
              </a:spcAft>
              <a:buSzPct val="100000"/>
              <a:buFont typeface="Twentieth Century"/>
              <a:buAutoNum type="arabicPeriod"/>
            </a:pPr>
            <a:r>
              <a:rPr lang="en-US" dirty="0">
                <a:latin typeface="Tw Cen MT" panose="020B0602020104020603" pitchFamily="34" charset="77"/>
              </a:rPr>
              <a:t>2 Timothy 4:3 - ...</a:t>
            </a:r>
            <a:r>
              <a:rPr lang="en-US" dirty="0" err="1">
                <a:latin typeface="Tw Cen MT" panose="020B0602020104020603" pitchFamily="34" charset="77"/>
              </a:rPr>
              <a:t>Porque</a:t>
            </a:r>
            <a:r>
              <a:rPr lang="en-US" dirty="0">
                <a:latin typeface="Tw Cen MT" panose="020B0602020104020603" pitchFamily="34" charset="77"/>
              </a:rPr>
              <a:t> </a:t>
            </a:r>
            <a:r>
              <a:rPr lang="en-US" dirty="0" err="1">
                <a:latin typeface="Tw Cen MT" panose="020B0602020104020603" pitchFamily="34" charset="77"/>
              </a:rPr>
              <a:t>llegará</a:t>
            </a:r>
            <a:r>
              <a:rPr lang="en-US" dirty="0">
                <a:latin typeface="Tw Cen MT" panose="020B0602020104020603" pitchFamily="34" charset="77"/>
              </a:rPr>
              <a:t> </a:t>
            </a:r>
            <a:r>
              <a:rPr lang="en-US" dirty="0" err="1">
                <a:latin typeface="Tw Cen MT" panose="020B0602020104020603" pitchFamily="34" charset="77"/>
              </a:rPr>
              <a:t>el</a:t>
            </a:r>
            <a:r>
              <a:rPr lang="en-US" dirty="0">
                <a:latin typeface="Tw Cen MT" panose="020B0602020104020603" pitchFamily="34" charset="77"/>
              </a:rPr>
              <a:t> </a:t>
            </a:r>
            <a:r>
              <a:rPr lang="en-US" dirty="0" err="1">
                <a:latin typeface="Tw Cen MT" panose="020B0602020104020603" pitchFamily="34" charset="77"/>
              </a:rPr>
              <a:t>tiempo</a:t>
            </a:r>
            <a:r>
              <a:rPr lang="en-US" dirty="0">
                <a:latin typeface="Tw Cen MT" panose="020B0602020104020603" pitchFamily="34" charset="77"/>
              </a:rPr>
              <a:t> </a:t>
            </a:r>
            <a:r>
              <a:rPr lang="en-US" dirty="0" err="1">
                <a:latin typeface="Tw Cen MT" panose="020B0602020104020603" pitchFamily="34" charset="77"/>
              </a:rPr>
              <a:t>en</a:t>
            </a:r>
            <a:r>
              <a:rPr lang="en-US" dirty="0">
                <a:latin typeface="Tw Cen MT" panose="020B0602020104020603" pitchFamily="34" charset="77"/>
              </a:rPr>
              <a:t> que no van a </a:t>
            </a:r>
            <a:r>
              <a:rPr lang="en-US" dirty="0" err="1">
                <a:latin typeface="Tw Cen MT" panose="020B0602020104020603" pitchFamily="34" charset="77"/>
              </a:rPr>
              <a:t>tolerar</a:t>
            </a:r>
            <a:r>
              <a:rPr lang="en-US" dirty="0">
                <a:latin typeface="Tw Cen MT" panose="020B0602020104020603" pitchFamily="34" charset="77"/>
              </a:rPr>
              <a:t> la </a:t>
            </a:r>
            <a:r>
              <a:rPr lang="en-US" dirty="0" err="1">
                <a:latin typeface="Tw Cen MT" panose="020B0602020104020603" pitchFamily="34" charset="77"/>
              </a:rPr>
              <a:t>sana</a:t>
            </a:r>
            <a:r>
              <a:rPr lang="en-US" dirty="0">
                <a:latin typeface="Tw Cen MT" panose="020B0602020104020603" pitchFamily="34" charset="77"/>
              </a:rPr>
              <a:t> </a:t>
            </a:r>
            <a:r>
              <a:rPr lang="en-US" dirty="0" err="1">
                <a:latin typeface="Tw Cen MT" panose="020B0602020104020603" pitchFamily="34" charset="77"/>
              </a:rPr>
              <a:t>doctrina</a:t>
            </a:r>
            <a:r>
              <a:rPr lang="en-US" dirty="0">
                <a:latin typeface="Tw Cen MT" panose="020B0602020104020603" pitchFamily="34" charset="77"/>
              </a:rPr>
              <a:t>, </a:t>
            </a:r>
            <a:r>
              <a:rPr lang="en-US" dirty="0" err="1">
                <a:latin typeface="Tw Cen MT" panose="020B0602020104020603" pitchFamily="34" charset="77"/>
              </a:rPr>
              <a:t>sino</a:t>
            </a:r>
            <a:r>
              <a:rPr lang="en-US" dirty="0">
                <a:latin typeface="Tw Cen MT" panose="020B0602020104020603" pitchFamily="34" charset="77"/>
              </a:rPr>
              <a:t> que, </a:t>
            </a:r>
            <a:r>
              <a:rPr lang="en-US" dirty="0" err="1">
                <a:latin typeface="Tw Cen MT" panose="020B0602020104020603" pitchFamily="34" charset="77"/>
              </a:rPr>
              <a:t>llevados</a:t>
            </a:r>
            <a:r>
              <a:rPr lang="en-US" dirty="0">
                <a:latin typeface="Tw Cen MT" panose="020B0602020104020603" pitchFamily="34" charset="77"/>
              </a:rPr>
              <a:t> de sus </a:t>
            </a:r>
            <a:r>
              <a:rPr lang="en-US" dirty="0" err="1">
                <a:latin typeface="Tw Cen MT" panose="020B0602020104020603" pitchFamily="34" charset="77"/>
              </a:rPr>
              <a:t>propios</a:t>
            </a:r>
            <a:r>
              <a:rPr lang="en-US" dirty="0">
                <a:latin typeface="Tw Cen MT" panose="020B0602020104020603" pitchFamily="34" charset="77"/>
              </a:rPr>
              <a:t> </a:t>
            </a:r>
            <a:r>
              <a:rPr lang="en-US" dirty="0" err="1">
                <a:latin typeface="Tw Cen MT" panose="020B0602020104020603" pitchFamily="34" charset="77"/>
              </a:rPr>
              <a:t>deseos</a:t>
            </a:r>
            <a:r>
              <a:rPr lang="en-US" dirty="0">
                <a:latin typeface="Tw Cen MT" panose="020B0602020104020603" pitchFamily="34" charset="77"/>
              </a:rPr>
              <a:t>, se </a:t>
            </a:r>
            <a:r>
              <a:rPr lang="en-US" dirty="0" err="1">
                <a:latin typeface="Tw Cen MT" panose="020B0602020104020603" pitchFamily="34" charset="77"/>
              </a:rPr>
              <a:t>rodearán</a:t>
            </a:r>
            <a:r>
              <a:rPr lang="en-US" dirty="0">
                <a:latin typeface="Tw Cen MT" panose="020B0602020104020603" pitchFamily="34" charset="77"/>
              </a:rPr>
              <a:t> de maestros que les </a:t>
            </a:r>
            <a:r>
              <a:rPr lang="en-US" dirty="0" err="1">
                <a:latin typeface="Tw Cen MT" panose="020B0602020104020603" pitchFamily="34" charset="77"/>
              </a:rPr>
              <a:t>digan</a:t>
            </a:r>
            <a:r>
              <a:rPr lang="en-US" dirty="0">
                <a:latin typeface="Tw Cen MT" panose="020B0602020104020603" pitchFamily="34" charset="77"/>
              </a:rPr>
              <a:t> las </a:t>
            </a:r>
            <a:r>
              <a:rPr lang="en-US" dirty="0" err="1">
                <a:latin typeface="Tw Cen MT" panose="020B0602020104020603" pitchFamily="34" charset="77"/>
              </a:rPr>
              <a:t>fantasías</a:t>
            </a:r>
            <a:r>
              <a:rPr lang="en-US" dirty="0">
                <a:latin typeface="Tw Cen MT" panose="020B0602020104020603" pitchFamily="34" charset="77"/>
              </a:rPr>
              <a:t> que </a:t>
            </a:r>
            <a:r>
              <a:rPr lang="en-US" dirty="0" err="1">
                <a:latin typeface="Tw Cen MT" panose="020B0602020104020603" pitchFamily="34" charset="77"/>
              </a:rPr>
              <a:t>quieren</a:t>
            </a:r>
            <a:r>
              <a:rPr lang="en-US" dirty="0">
                <a:latin typeface="Tw Cen MT" panose="020B0602020104020603" pitchFamily="34" charset="77"/>
              </a:rPr>
              <a:t> </a:t>
            </a:r>
            <a:r>
              <a:rPr lang="en-US" dirty="0" err="1">
                <a:latin typeface="Tw Cen MT" panose="020B0602020104020603" pitchFamily="34" charset="77"/>
              </a:rPr>
              <a:t>oír</a:t>
            </a:r>
            <a:r>
              <a:rPr lang="en-US" dirty="0">
                <a:latin typeface="Tw Cen MT" panose="020B0602020104020603" pitchFamily="34" charset="77"/>
              </a:rPr>
              <a:t>.</a:t>
            </a:r>
            <a:endParaRPr dirty="0">
              <a:latin typeface="Tw Cen MT" panose="020B0602020104020603" pitchFamily="34" charset="77"/>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riscomhealth.org.uk/wp-content/uploads/2016/09/people-graphic.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827499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938929" y="2419544"/>
            <a:ext cx="10342717" cy="2018911"/>
          </a:xfrm>
        </p:spPr>
        <p:txBody>
          <a:bodyPr>
            <a:noAutofit/>
          </a:bodyPr>
          <a:lstStyle/>
          <a:p>
            <a:pPr marL="0" indent="0" algn="ctr">
              <a:buNone/>
            </a:pPr>
            <a:r>
              <a:rPr lang="en-GB" sz="4000" b="1" dirty="0">
                <a:solidFill>
                  <a:srgbClr val="FFFF00"/>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a:t>
            </a:r>
            <a:r>
              <a:rPr lang="en-GB" sz="4000" b="1" dirty="0" err="1">
                <a:solidFill>
                  <a:srgbClr val="FFFF00"/>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Nosotros</a:t>
            </a:r>
            <a:r>
              <a:rPr lang="en-GB" sz="4000" b="1" dirty="0">
                <a:solidFill>
                  <a:srgbClr val="FFFF00"/>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 </a:t>
            </a:r>
            <a:r>
              <a:rPr lang="en-GB" sz="4000" b="1" dirty="0">
                <a:solidFill>
                  <a:schemeClr val="bg1"/>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les </a:t>
            </a:r>
            <a:r>
              <a:rPr lang="en-GB" sz="4000" b="1" dirty="0" err="1">
                <a:solidFill>
                  <a:schemeClr val="bg1"/>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amamos</a:t>
            </a:r>
            <a:r>
              <a:rPr lang="en-GB" sz="4000" b="1" dirty="0">
                <a:solidFill>
                  <a:schemeClr val="bg1"/>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 </a:t>
            </a:r>
            <a:r>
              <a:rPr lang="en-GB" sz="4000" b="1" dirty="0" err="1">
                <a:solidFill>
                  <a:srgbClr val="FFFF00"/>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tanto</a:t>
            </a:r>
            <a:r>
              <a:rPr lang="en-GB" sz="4000" b="1" dirty="0">
                <a:solidFill>
                  <a:srgbClr val="FFFF00"/>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 que con gusto  </a:t>
            </a:r>
            <a:r>
              <a:rPr lang="en-GB" sz="4000" b="1" dirty="0" err="1">
                <a:solidFill>
                  <a:schemeClr val="bg1"/>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compartimos</a:t>
            </a:r>
            <a:r>
              <a:rPr lang="en-GB" sz="4000" b="1" dirty="0">
                <a:solidFill>
                  <a:schemeClr val="bg1"/>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 con </a:t>
            </a:r>
            <a:r>
              <a:rPr lang="en-GB" sz="4000" b="1" dirty="0" err="1">
                <a:solidFill>
                  <a:schemeClr val="bg1"/>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ustedes</a:t>
            </a:r>
            <a:r>
              <a:rPr lang="en-GB" sz="4000" b="1" dirty="0">
                <a:solidFill>
                  <a:schemeClr val="bg1"/>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 </a:t>
            </a:r>
            <a:r>
              <a:rPr lang="en-GB" sz="4000" b="1" dirty="0">
                <a:solidFill>
                  <a:srgbClr val="FFFF00"/>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no solo el </a:t>
            </a:r>
            <a:r>
              <a:rPr lang="en-GB" sz="4000" b="1" dirty="0" err="1">
                <a:solidFill>
                  <a:schemeClr val="bg1"/>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evangelio</a:t>
            </a:r>
            <a:r>
              <a:rPr lang="en-GB" sz="4000" b="1" dirty="0">
                <a:solidFill>
                  <a:schemeClr val="bg1"/>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 de Dios </a:t>
            </a:r>
            <a:r>
              <a:rPr lang="en-GB" sz="4000" b="1" dirty="0" err="1">
                <a:solidFill>
                  <a:srgbClr val="FFFF00"/>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sino</a:t>
            </a:r>
            <a:r>
              <a:rPr lang="en-GB" sz="4000" b="1" dirty="0">
                <a:solidFill>
                  <a:srgbClr val="FFFF00"/>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 </a:t>
            </a:r>
            <a:r>
              <a:rPr lang="en-GB" sz="4000" b="1" dirty="0" err="1">
                <a:solidFill>
                  <a:schemeClr val="bg1"/>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nuestras</a:t>
            </a:r>
            <a:r>
              <a:rPr lang="en-GB" sz="4000" b="1" dirty="0">
                <a:solidFill>
                  <a:schemeClr val="bg1"/>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 </a:t>
            </a:r>
            <a:r>
              <a:rPr lang="en-GB" sz="4000" b="1" dirty="0" err="1">
                <a:solidFill>
                  <a:schemeClr val="bg1"/>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vidas</a:t>
            </a:r>
            <a:r>
              <a:rPr lang="en-GB" sz="4000" b="1" dirty="0">
                <a:solidFill>
                  <a:schemeClr val="bg1"/>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 </a:t>
            </a:r>
            <a:r>
              <a:rPr lang="en-GB" sz="4000" b="1" dirty="0" err="1">
                <a:solidFill>
                  <a:srgbClr val="FFFF00"/>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también</a:t>
            </a:r>
            <a:r>
              <a:rPr lang="en-GB" sz="4000" b="1" dirty="0">
                <a:solidFill>
                  <a:srgbClr val="FFFF00"/>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 </a:t>
            </a:r>
          </a:p>
          <a:p>
            <a:pPr marL="0" indent="0" algn="ctr">
              <a:buNone/>
            </a:pPr>
            <a:r>
              <a:rPr lang="en-GB" sz="2800" b="1" dirty="0">
                <a:solidFill>
                  <a:schemeClr val="bg1"/>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1 </a:t>
            </a:r>
            <a:r>
              <a:rPr lang="en-GB" sz="2800" b="1" dirty="0" err="1">
                <a:solidFill>
                  <a:schemeClr val="bg1"/>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Tesalonicenses</a:t>
            </a:r>
            <a:r>
              <a:rPr lang="en-GB" sz="2800" b="1" dirty="0">
                <a:solidFill>
                  <a:schemeClr val="bg1"/>
                </a:solidFill>
                <a:effectLst>
                  <a:glow rad="190500">
                    <a:schemeClr val="tx1"/>
                  </a:glow>
                </a:effectLst>
                <a:latin typeface="Segoe UI Black" panose="020B0A02040204020203" pitchFamily="34" charset="0"/>
                <a:ea typeface="Segoe UI Black" panose="020B0A02040204020203" pitchFamily="34" charset="0"/>
                <a:cs typeface="Aharoni" panose="02010803020104030203" pitchFamily="2" charset="-79"/>
              </a:rPr>
              <a:t> 2.8</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292" y="5390681"/>
            <a:ext cx="2683406" cy="1073590"/>
          </a:xfrm>
          <a:prstGeom prst="rect">
            <a:avLst/>
          </a:prstGeom>
          <a:ln w="25400">
            <a:solidFill>
              <a:schemeClr val="tx1"/>
            </a:solidFill>
          </a:ln>
        </p:spPr>
      </p:pic>
    </p:spTree>
    <p:extLst>
      <p:ext uri="{BB962C8B-B14F-4D97-AF65-F5344CB8AC3E}">
        <p14:creationId xmlns:p14="http://schemas.microsoft.com/office/powerpoint/2010/main" val="2540471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dirty="0" err="1">
                <a:latin typeface="Segoe UI Black" panose="020B0A02040204020203" pitchFamily="34" charset="0"/>
                <a:ea typeface="Segoe UI Black" panose="020B0A02040204020203" pitchFamily="34" charset="0"/>
              </a:rPr>
              <a:t>Expectativas</a:t>
            </a:r>
            <a:endParaRPr lang="en-GB" sz="4800" b="1" dirty="0">
              <a:latin typeface="Segoe UI Black" panose="020B0A02040204020203" pitchFamily="34" charset="0"/>
              <a:ea typeface="Segoe UI Black" panose="020B0A02040204020203" pitchFamily="34" charset="0"/>
            </a:endParaRPr>
          </a:p>
        </p:txBody>
      </p:sp>
      <p:sp>
        <p:nvSpPr>
          <p:cNvPr id="3" name="Content Placeholder 2"/>
          <p:cNvSpPr>
            <a:spLocks noGrp="1"/>
          </p:cNvSpPr>
          <p:nvPr>
            <p:ph idx="1"/>
          </p:nvPr>
        </p:nvSpPr>
        <p:spPr>
          <a:ln>
            <a:solidFill>
              <a:schemeClr val="tx1"/>
            </a:solidFill>
          </a:ln>
        </p:spPr>
        <p:txBody>
          <a:bodyPr>
            <a:normAutofit/>
          </a:bodyPr>
          <a:lstStyle/>
          <a:p>
            <a:r>
              <a:rPr lang="es-ES" sz="4400" dirty="0">
                <a:latin typeface="Tw Cen MT" panose="020B0602020104020603" pitchFamily="34" charset="77"/>
              </a:rPr>
              <a:t>Escribe lo que esperas recibir este fin de semana </a:t>
            </a:r>
          </a:p>
          <a:p>
            <a:r>
              <a:rPr lang="es-ES" sz="4400" dirty="0">
                <a:latin typeface="Tw Cen MT" panose="020B0602020104020603" pitchFamily="34" charset="77"/>
              </a:rPr>
              <a:t>Compartir unos con otros </a:t>
            </a:r>
          </a:p>
          <a:p>
            <a:r>
              <a:rPr lang="es-ES" sz="4400" dirty="0">
                <a:latin typeface="Tw Cen MT" panose="020B0602020104020603" pitchFamily="34" charset="77"/>
              </a:rPr>
              <a:t>Orar unos por otros</a:t>
            </a:r>
            <a:endParaRPr lang="en-GB" sz="4400" b="1" dirty="0">
              <a:latin typeface="Tw Cen MT" panose="020B0602020104020603" pitchFamily="34" charset="77"/>
            </a:endParaRPr>
          </a:p>
        </p:txBody>
      </p:sp>
    </p:spTree>
    <p:extLst>
      <p:ext uri="{BB962C8B-B14F-4D97-AF65-F5344CB8AC3E}">
        <p14:creationId xmlns:p14="http://schemas.microsoft.com/office/powerpoint/2010/main" val="3888375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8592" y="296756"/>
            <a:ext cx="12780215" cy="4420989"/>
          </a:xfrm>
          <a:prstGeom prst="rect">
            <a:avLst/>
          </a:prstGeom>
        </p:spPr>
      </p:pic>
      <p:sp>
        <p:nvSpPr>
          <p:cNvPr id="3" name="Content Placeholder 2"/>
          <p:cNvSpPr>
            <a:spLocks noGrp="1"/>
          </p:cNvSpPr>
          <p:nvPr>
            <p:ph idx="1"/>
          </p:nvPr>
        </p:nvSpPr>
        <p:spPr>
          <a:xfrm>
            <a:off x="279046" y="4982648"/>
            <a:ext cx="11633907" cy="2056832"/>
          </a:xfrm>
        </p:spPr>
        <p:txBody>
          <a:bodyPr>
            <a:normAutofit/>
          </a:bodyPr>
          <a:lstStyle/>
          <a:p>
            <a:pPr marL="0" indent="0" algn="ctr">
              <a:buNone/>
            </a:pPr>
            <a:r>
              <a:rPr lang="en-GB" b="1" dirty="0">
                <a:solidFill>
                  <a:srgbClr val="FFFF00"/>
                </a:solidFill>
                <a:effectLst>
                  <a:glow rad="177800">
                    <a:schemeClr val="tx1"/>
                  </a:glow>
                </a:effectLst>
                <a:latin typeface="Segoe UI Black" panose="020B0A02040204020203" pitchFamily="34" charset="0"/>
                <a:ea typeface="Segoe UI Black" panose="020B0A02040204020203" pitchFamily="34" charset="0"/>
              </a:rPr>
              <a:t>RICHARD EVANS</a:t>
            </a:r>
            <a:r>
              <a:rPr lang="en-GB" sz="1000" b="1" dirty="0">
                <a:solidFill>
                  <a:srgbClr val="FFFF00"/>
                </a:solidFill>
                <a:effectLst>
                  <a:glow rad="177800">
                    <a:schemeClr val="tx1"/>
                  </a:glow>
                </a:effectLst>
                <a:latin typeface="Segoe UI Black" panose="020B0A02040204020203" pitchFamily="34" charset="0"/>
                <a:ea typeface="Segoe UI Black" panose="020B0A02040204020203" pitchFamily="34" charset="0"/>
              </a:rPr>
              <a:t> </a:t>
            </a:r>
            <a:r>
              <a:rPr lang="en-GB" b="1" dirty="0">
                <a:solidFill>
                  <a:schemeClr val="bg1"/>
                </a:solidFill>
                <a:effectLst>
                  <a:glow rad="177800">
                    <a:schemeClr val="tx1"/>
                  </a:glow>
                </a:effectLst>
                <a:latin typeface="Segoe UI Black" panose="020B0A02040204020203" pitchFamily="34" charset="0"/>
                <a:ea typeface="Segoe UI Black" panose="020B0A02040204020203" pitchFamily="34" charset="0"/>
              </a:rPr>
              <a:t>: r.evans@allnations.ac.uk, +44(0)7887 378747</a:t>
            </a:r>
          </a:p>
          <a:p>
            <a:pPr marL="0" indent="0" algn="ctr">
              <a:buNone/>
            </a:pPr>
            <a:r>
              <a:rPr lang="en-GB" b="1" dirty="0">
                <a:solidFill>
                  <a:srgbClr val="FFFF00"/>
                </a:solidFill>
                <a:effectLst>
                  <a:glow rad="177800">
                    <a:schemeClr val="tx1"/>
                  </a:glow>
                </a:effectLst>
                <a:latin typeface="Segoe UI Black" panose="020B0A02040204020203" pitchFamily="34" charset="0"/>
                <a:ea typeface="Segoe UI Black" panose="020B0A02040204020203" pitchFamily="34" charset="0"/>
              </a:rPr>
              <a:t>LOUISA EVANS</a:t>
            </a:r>
            <a:r>
              <a:rPr lang="en-GB" sz="1000" b="1" dirty="0">
                <a:solidFill>
                  <a:srgbClr val="FFFF00"/>
                </a:solidFill>
                <a:effectLst>
                  <a:glow rad="177800">
                    <a:schemeClr val="tx1"/>
                  </a:glow>
                </a:effectLst>
                <a:latin typeface="Segoe UI Black" panose="020B0A02040204020203" pitchFamily="34" charset="0"/>
                <a:ea typeface="Segoe UI Black" panose="020B0A02040204020203" pitchFamily="34" charset="0"/>
              </a:rPr>
              <a:t> </a:t>
            </a:r>
            <a:r>
              <a:rPr lang="en-GB" b="1" dirty="0">
                <a:solidFill>
                  <a:schemeClr val="bg1"/>
                </a:solidFill>
                <a:effectLst>
                  <a:glow rad="177800">
                    <a:schemeClr val="tx1"/>
                  </a:glow>
                </a:effectLst>
                <a:latin typeface="Segoe UI Black" panose="020B0A02040204020203" pitchFamily="34" charset="0"/>
                <a:ea typeface="Segoe UI Black" panose="020B0A02040204020203" pitchFamily="34" charset="0"/>
              </a:rPr>
              <a:t>: l.evans@allnations.ac.uk, +44(0)7884 975437</a:t>
            </a:r>
            <a:endParaRPr lang="en-GB" sz="100" b="1" dirty="0">
              <a:solidFill>
                <a:schemeClr val="bg1"/>
              </a:solidFill>
              <a:effectLst>
                <a:glow rad="177800">
                  <a:schemeClr val="tx1"/>
                </a:glow>
              </a:effectLst>
              <a:latin typeface="Segoe UI Black" panose="020B0A02040204020203" pitchFamily="34" charset="0"/>
              <a:ea typeface="Segoe UI Black" panose="020B0A02040204020203" pitchFamily="34" charset="0"/>
            </a:endParaRPr>
          </a:p>
          <a:p>
            <a:pPr marL="0" indent="0" algn="ctr">
              <a:buNone/>
            </a:pPr>
            <a:endParaRPr lang="en-GB" sz="100" b="1" dirty="0">
              <a:solidFill>
                <a:srgbClr val="00B0F0"/>
              </a:solidFill>
              <a:effectLst>
                <a:glow rad="177800">
                  <a:schemeClr val="tx1"/>
                </a:glow>
              </a:effectLst>
              <a:latin typeface="Segoe UI Black" panose="020B0A02040204020203" pitchFamily="34" charset="0"/>
              <a:ea typeface="Segoe UI Black" panose="020B0A02040204020203" pitchFamily="34" charset="0"/>
            </a:endParaRPr>
          </a:p>
          <a:p>
            <a:pPr marL="0" indent="0" algn="ctr">
              <a:buNone/>
            </a:pPr>
            <a:r>
              <a:rPr lang="en-GB" sz="3200" b="1" dirty="0">
                <a:solidFill>
                  <a:srgbClr val="00B0F0"/>
                </a:solidFill>
                <a:effectLst>
                  <a:glow rad="177800">
                    <a:schemeClr val="tx1"/>
                  </a:glow>
                </a:effectLst>
                <a:latin typeface="Segoe UI Black" panose="020B0A02040204020203" pitchFamily="34" charset="0"/>
                <a:ea typeface="Segoe UI Black" panose="020B0A02040204020203" pitchFamily="34" charset="0"/>
              </a:rPr>
              <a:t>www.allnations.ac.uk</a:t>
            </a:r>
          </a:p>
        </p:txBody>
      </p:sp>
    </p:spTree>
    <p:extLst>
      <p:ext uri="{BB962C8B-B14F-4D97-AF65-F5344CB8AC3E}">
        <p14:creationId xmlns:p14="http://schemas.microsoft.com/office/powerpoint/2010/main" val="1798406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Rectangle 3"/>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6" name="TextBox 5">
            <a:extLst>
              <a:ext uri="{FF2B5EF4-FFF2-40B4-BE49-F238E27FC236}">
                <a16:creationId xmlns:a16="http://schemas.microsoft.com/office/drawing/2014/main" id="{08AA5415-C3E5-47F6-94F1-38B94B60DD21}"/>
              </a:ext>
            </a:extLst>
          </p:cNvPr>
          <p:cNvSpPr txBox="1"/>
          <p:nvPr/>
        </p:nvSpPr>
        <p:spPr>
          <a:xfrm>
            <a:off x="11389660" y="6334780"/>
            <a:ext cx="900952" cy="523220"/>
          </a:xfrm>
          <a:prstGeom prst="rect">
            <a:avLst/>
          </a:prstGeom>
          <a:noFill/>
        </p:spPr>
        <p:txBody>
          <a:bodyPr wrap="square" rtlCol="0">
            <a:spAutoFit/>
          </a:bodyPr>
          <a:lstStyle/>
          <a:p>
            <a:pPr algn="ctr"/>
            <a:r>
              <a:rPr lang="en-GB" sz="2800" b="1" dirty="0">
                <a:solidFill>
                  <a:srgbClr val="FFFF00"/>
                </a:solidFill>
                <a:latin typeface="Segoe UI Black" panose="020B0A02040204020203" pitchFamily="34" charset="0"/>
                <a:ea typeface="Segoe UI Black" panose="020B0A02040204020203" pitchFamily="34" charset="0"/>
                <a:sym typeface="Wingdings" panose="05000000000000000000" pitchFamily="2" charset="2"/>
              </a:rPr>
              <a:t>JC</a:t>
            </a:r>
            <a:endParaRPr lang="en-GB" b="1" dirty="0">
              <a:solidFill>
                <a:srgbClr val="FFFF00"/>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249763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title"/>
          </p:nvPr>
        </p:nvSpPr>
        <p:spPr>
          <a:xfrm>
            <a:off x="1024127" y="301428"/>
            <a:ext cx="10815775"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r>
              <a:rPr lang="en-US" dirty="0"/>
              <a:t>SAMUEL: JUVENTUD CON LA PALABRA</a:t>
            </a:r>
            <a:endParaRPr dirty="0"/>
          </a:p>
        </p:txBody>
      </p:sp>
      <p:sp>
        <p:nvSpPr>
          <p:cNvPr id="104" name="Google Shape;104;p3"/>
          <p:cNvSpPr txBox="1">
            <a:spLocks noGrp="1"/>
          </p:cNvSpPr>
          <p:nvPr>
            <p:ph type="body" idx="1"/>
          </p:nvPr>
        </p:nvSpPr>
        <p:spPr>
          <a:xfrm>
            <a:off x="1024128" y="1844566"/>
            <a:ext cx="10370703" cy="5013434"/>
          </a:xfrm>
          <a:prstGeom prst="rect">
            <a:avLst/>
          </a:prstGeom>
          <a:noFill/>
          <a:ln>
            <a:noFill/>
          </a:ln>
        </p:spPr>
        <p:txBody>
          <a:bodyPr spcFirstLastPara="1" wrap="square" lIns="45700" tIns="45700" rIns="45700" bIns="45700" anchor="t" anchorCtr="0">
            <a:normAutofit lnSpcReduction="10000"/>
          </a:bodyPr>
          <a:lstStyle/>
          <a:p>
            <a:pPr marL="742950" lvl="0" indent="-760095" algn="l" rtl="0">
              <a:lnSpc>
                <a:spcPct val="90000"/>
              </a:lnSpc>
              <a:spcBef>
                <a:spcPts val="0"/>
              </a:spcBef>
              <a:spcAft>
                <a:spcPts val="0"/>
              </a:spcAft>
              <a:buSzPct val="100000"/>
              <a:buFont typeface="Twentieth Century"/>
              <a:buAutoNum type="arabicPeriod"/>
            </a:pPr>
            <a:r>
              <a:rPr lang="en-US" sz="3200" dirty="0" err="1">
                <a:latin typeface="Tw Cen MT" panose="020B0602020104020603" pitchFamily="34" charset="77"/>
              </a:rPr>
              <a:t>Herencia</a:t>
            </a:r>
            <a:r>
              <a:rPr lang="en-US" sz="3200" dirty="0">
                <a:latin typeface="Tw Cen MT" panose="020B0602020104020603" pitchFamily="34" charset="77"/>
              </a:rPr>
              <a:t>: </a:t>
            </a:r>
            <a:endParaRPr sz="3200" dirty="0">
              <a:latin typeface="Tw Cen MT" panose="020B0602020104020603" pitchFamily="34" charset="77"/>
            </a:endParaRPr>
          </a:p>
          <a:p>
            <a:pPr marL="915988" lvl="1" indent="-569278" algn="l" rtl="0">
              <a:lnSpc>
                <a:spcPct val="90000"/>
              </a:lnSpc>
              <a:spcBef>
                <a:spcPts val="400"/>
              </a:spcBef>
              <a:spcAft>
                <a:spcPts val="0"/>
              </a:spcAft>
              <a:buSzPct val="100000"/>
              <a:buFont typeface="Twentieth Century"/>
              <a:buAutoNum type="arabicPeriod"/>
            </a:pPr>
            <a:r>
              <a:rPr lang="en-US" sz="2800" dirty="0">
                <a:latin typeface="Tw Cen MT" panose="020B0602020104020603" pitchFamily="34" charset="77"/>
              </a:rPr>
              <a:t>“</a:t>
            </a:r>
            <a:r>
              <a:rPr lang="en-US" sz="2800" dirty="0" err="1">
                <a:latin typeface="Tw Cen MT" panose="020B0602020104020603" pitchFamily="34" charset="77"/>
              </a:rPr>
              <a:t>Escuchado</a:t>
            </a:r>
            <a:r>
              <a:rPr lang="en-US" sz="2800" dirty="0">
                <a:latin typeface="Tw Cen MT" panose="020B0602020104020603" pitchFamily="34" charset="77"/>
              </a:rPr>
              <a:t> </a:t>
            </a:r>
            <a:r>
              <a:rPr lang="en-US" sz="2800" dirty="0" err="1">
                <a:latin typeface="Tw Cen MT" panose="020B0602020104020603" pitchFamily="34" charset="77"/>
              </a:rPr>
              <a:t>sobre</a:t>
            </a:r>
            <a:r>
              <a:rPr lang="en-US" sz="2800" dirty="0">
                <a:latin typeface="Tw Cen MT" panose="020B0602020104020603" pitchFamily="34" charset="77"/>
              </a:rPr>
              <a:t> Dios” 🡪 </a:t>
            </a:r>
            <a:r>
              <a:rPr lang="en-US" sz="2800" dirty="0" err="1">
                <a:latin typeface="Tw Cen MT" panose="020B0602020104020603" pitchFamily="34" charset="77"/>
              </a:rPr>
              <a:t>Escucha</a:t>
            </a:r>
            <a:r>
              <a:rPr lang="en-US" sz="2800" dirty="0">
                <a:latin typeface="Tw Cen MT" panose="020B0602020104020603" pitchFamily="34" charset="77"/>
              </a:rPr>
              <a:t> a Dios! (1:20)</a:t>
            </a:r>
            <a:endParaRPr sz="2800" dirty="0">
              <a:latin typeface="Tw Cen MT" panose="020B0602020104020603" pitchFamily="34" charset="77"/>
            </a:endParaRPr>
          </a:p>
          <a:p>
            <a:pPr marL="915988" lvl="1" indent="-569278" algn="l" rtl="0">
              <a:lnSpc>
                <a:spcPct val="90000"/>
              </a:lnSpc>
              <a:spcBef>
                <a:spcPts val="600"/>
              </a:spcBef>
              <a:spcAft>
                <a:spcPts val="0"/>
              </a:spcAft>
              <a:buSzPct val="100000"/>
              <a:buFont typeface="Twentieth Century"/>
              <a:buAutoNum type="arabicPeriod"/>
            </a:pPr>
            <a:r>
              <a:rPr lang="en-US" sz="2800" dirty="0" err="1">
                <a:latin typeface="Tw Cen MT" panose="020B0602020104020603" pitchFamily="34" charset="77"/>
              </a:rPr>
              <a:t>Dedicado</a:t>
            </a:r>
            <a:r>
              <a:rPr lang="en-US" sz="2800" dirty="0">
                <a:latin typeface="Tw Cen MT" panose="020B0602020104020603" pitchFamily="34" charset="77"/>
              </a:rPr>
              <a:t> al </a:t>
            </a:r>
            <a:r>
              <a:rPr lang="en-US" sz="2800" dirty="0" err="1">
                <a:latin typeface="Tw Cen MT" panose="020B0602020104020603" pitchFamily="34" charset="77"/>
              </a:rPr>
              <a:t>Señor</a:t>
            </a:r>
            <a:r>
              <a:rPr lang="en-US" sz="2800" dirty="0">
                <a:latin typeface="Tw Cen MT" panose="020B0602020104020603" pitchFamily="34" charset="77"/>
              </a:rPr>
              <a:t> (1:10, 22) para </a:t>
            </a:r>
            <a:r>
              <a:rPr lang="en-US" sz="2800" dirty="0" err="1">
                <a:latin typeface="Tw Cen MT" panose="020B0602020104020603" pitchFamily="34" charset="77"/>
              </a:rPr>
              <a:t>habitar</a:t>
            </a:r>
            <a:r>
              <a:rPr lang="en-US" sz="2800" dirty="0">
                <a:latin typeface="Tw Cen MT" panose="020B0602020104020603" pitchFamily="34" charset="77"/>
              </a:rPr>
              <a:t> </a:t>
            </a:r>
            <a:r>
              <a:rPr lang="en-US" sz="2800" dirty="0" err="1">
                <a:latin typeface="Tw Cen MT" panose="020B0602020104020603" pitchFamily="34" charset="77"/>
              </a:rPr>
              <a:t>en</a:t>
            </a:r>
            <a:r>
              <a:rPr lang="en-US" sz="2800" dirty="0">
                <a:latin typeface="Tw Cen MT" panose="020B0602020104020603" pitchFamily="34" charset="77"/>
              </a:rPr>
              <a:t> la </a:t>
            </a:r>
            <a:r>
              <a:rPr lang="en-US" sz="2800" dirty="0" err="1">
                <a:latin typeface="Tw Cen MT" panose="020B0602020104020603" pitchFamily="34" charset="77"/>
              </a:rPr>
              <a:t>presencia</a:t>
            </a:r>
            <a:r>
              <a:rPr lang="en-US" sz="2800" dirty="0">
                <a:latin typeface="Tw Cen MT" panose="020B0602020104020603" pitchFamily="34" charset="77"/>
              </a:rPr>
              <a:t> del </a:t>
            </a:r>
            <a:r>
              <a:rPr lang="en-US" sz="2800" dirty="0" err="1">
                <a:latin typeface="Tw Cen MT" panose="020B0602020104020603" pitchFamily="34" charset="77"/>
              </a:rPr>
              <a:t>Señor</a:t>
            </a:r>
            <a:r>
              <a:rPr lang="en-US" sz="2800" dirty="0">
                <a:latin typeface="Tw Cen MT" panose="020B0602020104020603" pitchFamily="34" charset="77"/>
              </a:rPr>
              <a:t> para </a:t>
            </a:r>
            <a:r>
              <a:rPr lang="en-US" sz="2800" dirty="0" err="1">
                <a:latin typeface="Tw Cen MT" panose="020B0602020104020603" pitchFamily="34" charset="77"/>
              </a:rPr>
              <a:t>siempre</a:t>
            </a:r>
            <a:r>
              <a:rPr lang="en-US" sz="2800" dirty="0">
                <a:latin typeface="Tw Cen MT" panose="020B0602020104020603" pitchFamily="34" charset="77"/>
              </a:rPr>
              <a:t> 🡪 </a:t>
            </a:r>
            <a:r>
              <a:rPr lang="en-US" sz="2800" dirty="0" err="1">
                <a:latin typeface="Tw Cen MT" panose="020B0602020104020603" pitchFamily="34" charset="77"/>
              </a:rPr>
              <a:t>Mantuvo</a:t>
            </a:r>
            <a:r>
              <a:rPr lang="en-US" sz="2800" dirty="0">
                <a:latin typeface="Tw Cen MT" panose="020B0602020104020603" pitchFamily="34" charset="77"/>
              </a:rPr>
              <a:t> la palabra (1:24)</a:t>
            </a:r>
            <a:endParaRPr sz="2800" dirty="0">
              <a:latin typeface="Tw Cen MT" panose="020B0602020104020603" pitchFamily="34" charset="77"/>
            </a:endParaRPr>
          </a:p>
          <a:p>
            <a:pPr marL="742950" lvl="0" indent="-760095" algn="l" rtl="0">
              <a:lnSpc>
                <a:spcPct val="90000"/>
              </a:lnSpc>
              <a:spcBef>
                <a:spcPts val="1600"/>
              </a:spcBef>
              <a:spcAft>
                <a:spcPts val="0"/>
              </a:spcAft>
              <a:buSzPct val="100000"/>
              <a:buFont typeface="Twentieth Century"/>
              <a:buAutoNum type="arabicPeriod"/>
            </a:pPr>
            <a:r>
              <a:rPr lang="en-US" sz="3200" dirty="0">
                <a:latin typeface="Tw Cen MT" panose="020B0602020104020603" pitchFamily="34" charset="77"/>
              </a:rPr>
              <a:t>Samuel: </a:t>
            </a:r>
            <a:endParaRPr sz="3200" dirty="0">
              <a:latin typeface="Tw Cen MT" panose="020B0602020104020603" pitchFamily="34" charset="77"/>
            </a:endParaRPr>
          </a:p>
          <a:p>
            <a:pPr marL="808038" lvl="1" indent="-461328" algn="l" rtl="0">
              <a:lnSpc>
                <a:spcPct val="90000"/>
              </a:lnSpc>
              <a:spcBef>
                <a:spcPts val="400"/>
              </a:spcBef>
              <a:spcAft>
                <a:spcPts val="0"/>
              </a:spcAft>
              <a:buSzPct val="100000"/>
              <a:buFont typeface="Twentieth Century"/>
              <a:buAutoNum type="arabicPeriod"/>
            </a:pPr>
            <a:r>
              <a:rPr lang="en-US" sz="2800" dirty="0" err="1">
                <a:latin typeface="Tw Cen MT" panose="020B0602020104020603" pitchFamily="34" charset="77"/>
              </a:rPr>
              <a:t>Creció</a:t>
            </a:r>
            <a:r>
              <a:rPr lang="en-US" sz="2800" dirty="0">
                <a:latin typeface="Tw Cen MT" panose="020B0602020104020603" pitchFamily="34" charset="77"/>
              </a:rPr>
              <a:t> </a:t>
            </a:r>
            <a:r>
              <a:rPr lang="en-US" sz="2800" dirty="0" err="1">
                <a:latin typeface="Tw Cen MT" panose="020B0602020104020603" pitchFamily="34" charset="77"/>
              </a:rPr>
              <a:t>en</a:t>
            </a:r>
            <a:r>
              <a:rPr lang="en-US" sz="2800" dirty="0">
                <a:latin typeface="Tw Cen MT" panose="020B0602020104020603" pitchFamily="34" charset="77"/>
              </a:rPr>
              <a:t> la </a:t>
            </a:r>
            <a:r>
              <a:rPr lang="en-US" sz="2800" dirty="0" err="1">
                <a:latin typeface="Tw Cen MT" panose="020B0602020104020603" pitchFamily="34" charset="77"/>
              </a:rPr>
              <a:t>presencia</a:t>
            </a:r>
            <a:r>
              <a:rPr lang="en-US" sz="2800" dirty="0">
                <a:latin typeface="Tw Cen MT" panose="020B0602020104020603" pitchFamily="34" charset="77"/>
              </a:rPr>
              <a:t> del </a:t>
            </a:r>
            <a:r>
              <a:rPr lang="en-US" sz="2800" dirty="0" err="1">
                <a:latin typeface="Tw Cen MT" panose="020B0602020104020603" pitchFamily="34" charset="77"/>
              </a:rPr>
              <a:t>Señor</a:t>
            </a:r>
            <a:r>
              <a:rPr lang="en-US" sz="2800" dirty="0">
                <a:latin typeface="Tw Cen MT" panose="020B0602020104020603" pitchFamily="34" charset="77"/>
              </a:rPr>
              <a:t> (2:21)	</a:t>
            </a:r>
            <a:endParaRPr sz="2800" dirty="0">
              <a:latin typeface="Tw Cen MT" panose="020B0602020104020603" pitchFamily="34" charset="77"/>
            </a:endParaRPr>
          </a:p>
          <a:p>
            <a:pPr marL="808038" lvl="1" indent="-461328" algn="l" rtl="0">
              <a:lnSpc>
                <a:spcPct val="90000"/>
              </a:lnSpc>
              <a:spcBef>
                <a:spcPts val="600"/>
              </a:spcBef>
              <a:spcAft>
                <a:spcPts val="0"/>
              </a:spcAft>
              <a:buSzPct val="100000"/>
              <a:buFont typeface="Twentieth Century"/>
              <a:buAutoNum type="arabicPeriod"/>
            </a:pPr>
            <a:r>
              <a:rPr lang="en-US" sz="2800" dirty="0" err="1">
                <a:latin typeface="Tw Cen MT" panose="020B0602020104020603" pitchFamily="34" charset="77"/>
              </a:rPr>
              <a:t>Creció</a:t>
            </a:r>
            <a:r>
              <a:rPr lang="en-US" sz="2800" dirty="0">
                <a:latin typeface="Tw Cen MT" panose="020B0602020104020603" pitchFamily="34" charset="77"/>
              </a:rPr>
              <a:t> </a:t>
            </a:r>
            <a:r>
              <a:rPr lang="en-US" sz="2800" dirty="0" err="1">
                <a:latin typeface="Tw Cen MT" panose="020B0602020104020603" pitchFamily="34" charset="77"/>
              </a:rPr>
              <a:t>en</a:t>
            </a:r>
            <a:r>
              <a:rPr lang="en-US" sz="2800" dirty="0">
                <a:latin typeface="Tw Cen MT" panose="020B0602020104020603" pitchFamily="34" charset="77"/>
              </a:rPr>
              <a:t> </a:t>
            </a:r>
            <a:r>
              <a:rPr lang="en-US" sz="2800" dirty="0" err="1">
                <a:latin typeface="Tw Cen MT" panose="020B0602020104020603" pitchFamily="34" charset="77"/>
              </a:rPr>
              <a:t>estatura</a:t>
            </a:r>
            <a:r>
              <a:rPr lang="en-US" sz="2800" dirty="0">
                <a:latin typeface="Tw Cen MT" panose="020B0602020104020603" pitchFamily="34" charset="77"/>
              </a:rPr>
              <a:t>, favor para con Dios y con </a:t>
            </a:r>
            <a:r>
              <a:rPr lang="en-US" sz="2800" dirty="0" err="1">
                <a:latin typeface="Tw Cen MT" panose="020B0602020104020603" pitchFamily="34" charset="77"/>
              </a:rPr>
              <a:t>los</a:t>
            </a:r>
            <a:r>
              <a:rPr lang="en-US" sz="2800" dirty="0">
                <a:latin typeface="Tw Cen MT" panose="020B0602020104020603" pitchFamily="34" charset="77"/>
              </a:rPr>
              <a:t> </a:t>
            </a:r>
            <a:r>
              <a:rPr lang="en-US" sz="2800" dirty="0" err="1">
                <a:latin typeface="Tw Cen MT" panose="020B0602020104020603" pitchFamily="34" charset="77"/>
              </a:rPr>
              <a:t>demás</a:t>
            </a:r>
            <a:r>
              <a:rPr lang="en-US" sz="2800" dirty="0">
                <a:latin typeface="Tw Cen MT" panose="020B0602020104020603" pitchFamily="34" charset="77"/>
              </a:rPr>
              <a:t> (2:26)</a:t>
            </a:r>
            <a:endParaRPr sz="2800" dirty="0">
              <a:latin typeface="Tw Cen MT" panose="020B0602020104020603" pitchFamily="34" charset="77"/>
            </a:endParaRPr>
          </a:p>
          <a:p>
            <a:pPr marL="808038" lvl="1" indent="-461328" algn="l" rtl="0">
              <a:lnSpc>
                <a:spcPct val="90000"/>
              </a:lnSpc>
              <a:spcBef>
                <a:spcPts val="600"/>
              </a:spcBef>
              <a:spcAft>
                <a:spcPts val="0"/>
              </a:spcAft>
              <a:buSzPct val="100000"/>
              <a:buFont typeface="Twentieth Century"/>
              <a:buAutoNum type="arabicPeriod"/>
            </a:pPr>
            <a:r>
              <a:rPr lang="en-US" sz="2800" dirty="0" err="1">
                <a:latin typeface="Tw Cen MT" panose="020B0602020104020603" pitchFamily="34" charset="77"/>
              </a:rPr>
              <a:t>Creció</a:t>
            </a:r>
            <a:r>
              <a:rPr lang="en-US" sz="2800" dirty="0">
                <a:latin typeface="Tw Cen MT" panose="020B0602020104020603" pitchFamily="34" charset="77"/>
              </a:rPr>
              <a:t>, y </a:t>
            </a:r>
            <a:r>
              <a:rPr lang="en-US" sz="2800" dirty="0" err="1">
                <a:latin typeface="Tw Cen MT" panose="020B0602020104020603" pitchFamily="34" charset="77"/>
              </a:rPr>
              <a:t>el</a:t>
            </a:r>
            <a:r>
              <a:rPr lang="en-US" sz="2800" dirty="0">
                <a:latin typeface="Tw Cen MT" panose="020B0602020104020603" pitchFamily="34" charset="77"/>
              </a:rPr>
              <a:t> </a:t>
            </a:r>
            <a:r>
              <a:rPr lang="en-US" sz="2800" dirty="0" err="1">
                <a:latin typeface="Tw Cen MT" panose="020B0602020104020603" pitchFamily="34" charset="77"/>
              </a:rPr>
              <a:t>Señor</a:t>
            </a:r>
            <a:r>
              <a:rPr lang="en-US" sz="2800" dirty="0">
                <a:latin typeface="Tw Cen MT" panose="020B0602020104020603" pitchFamily="34" charset="77"/>
              </a:rPr>
              <a:t> </a:t>
            </a:r>
            <a:r>
              <a:rPr lang="en-US" sz="2800" dirty="0" err="1">
                <a:latin typeface="Tw Cen MT" panose="020B0602020104020603" pitchFamily="34" charset="77"/>
              </a:rPr>
              <a:t>estaba</a:t>
            </a:r>
            <a:r>
              <a:rPr lang="en-US" sz="2800" dirty="0">
                <a:latin typeface="Tw Cen MT" panose="020B0602020104020603" pitchFamily="34" charset="77"/>
              </a:rPr>
              <a:t> con </a:t>
            </a:r>
            <a:r>
              <a:rPr lang="en-US" sz="2800" dirty="0" err="1">
                <a:latin typeface="Tw Cen MT" panose="020B0602020104020603" pitchFamily="34" charset="77"/>
              </a:rPr>
              <a:t>él</a:t>
            </a:r>
            <a:r>
              <a:rPr lang="en-US" sz="2800" dirty="0">
                <a:latin typeface="Tw Cen MT" panose="020B0602020104020603" pitchFamily="34" charset="77"/>
              </a:rPr>
              <a:t> y no </a:t>
            </a:r>
            <a:r>
              <a:rPr lang="en-US" sz="2800" dirty="0" err="1">
                <a:latin typeface="Tw Cen MT" panose="020B0602020104020603" pitchFamily="34" charset="77"/>
              </a:rPr>
              <a:t>dejó</a:t>
            </a:r>
            <a:r>
              <a:rPr lang="en-US" sz="2800" dirty="0">
                <a:latin typeface="Tw Cen MT" panose="020B0602020104020603" pitchFamily="34" charset="77"/>
              </a:rPr>
              <a:t> </a:t>
            </a:r>
            <a:r>
              <a:rPr lang="en-US" sz="2800" dirty="0" err="1">
                <a:latin typeface="Tw Cen MT" panose="020B0602020104020603" pitchFamily="34" charset="77"/>
              </a:rPr>
              <a:t>caer</a:t>
            </a:r>
            <a:r>
              <a:rPr lang="en-US" sz="2800" dirty="0">
                <a:latin typeface="Tw Cen MT" panose="020B0602020104020603" pitchFamily="34" charset="77"/>
              </a:rPr>
              <a:t> </a:t>
            </a:r>
            <a:r>
              <a:rPr lang="en-US" sz="2800" dirty="0" err="1">
                <a:latin typeface="Tw Cen MT" panose="020B0602020104020603" pitchFamily="34" charset="77"/>
              </a:rPr>
              <a:t>ninguna</a:t>
            </a:r>
            <a:r>
              <a:rPr lang="en-US" sz="2800" dirty="0">
                <a:latin typeface="Tw Cen MT" panose="020B0602020104020603" pitchFamily="34" charset="77"/>
              </a:rPr>
              <a:t> de sus palabras </a:t>
            </a:r>
            <a:r>
              <a:rPr lang="en-US" sz="2800" dirty="0" err="1">
                <a:latin typeface="Tw Cen MT" panose="020B0602020104020603" pitchFamily="34" charset="77"/>
              </a:rPr>
              <a:t>en</a:t>
            </a:r>
            <a:r>
              <a:rPr lang="en-US" sz="2800" dirty="0">
                <a:latin typeface="Tw Cen MT" panose="020B0602020104020603" pitchFamily="34" charset="77"/>
              </a:rPr>
              <a:t> tierra (3:19), </a:t>
            </a:r>
            <a:r>
              <a:rPr lang="en-US" sz="2800" dirty="0" err="1">
                <a:latin typeface="Tw Cen MT" panose="020B0602020104020603" pitchFamily="34" charset="77"/>
              </a:rPr>
              <a:t>profeta</a:t>
            </a:r>
            <a:r>
              <a:rPr lang="en-US" sz="2800" dirty="0">
                <a:latin typeface="Tw Cen MT" panose="020B0602020104020603" pitchFamily="34" charset="77"/>
              </a:rPr>
              <a:t>, Dios se le </a:t>
            </a:r>
            <a:r>
              <a:rPr lang="en-US" sz="2800" dirty="0" err="1">
                <a:latin typeface="Tw Cen MT" panose="020B0602020104020603" pitchFamily="34" charset="77"/>
              </a:rPr>
              <a:t>reveló</a:t>
            </a:r>
            <a:r>
              <a:rPr lang="en-US" sz="2800" dirty="0">
                <a:latin typeface="Tw Cen MT" panose="020B0602020104020603" pitchFamily="34" charset="77"/>
              </a:rPr>
              <a:t> </a:t>
            </a:r>
            <a:r>
              <a:rPr lang="en-US" sz="2800" dirty="0" err="1">
                <a:latin typeface="Tw Cen MT" panose="020B0602020104020603" pitchFamily="34" charset="77"/>
              </a:rPr>
              <a:t>por</a:t>
            </a:r>
            <a:r>
              <a:rPr lang="en-US" sz="2800" dirty="0">
                <a:latin typeface="Tw Cen MT" panose="020B0602020104020603" pitchFamily="34" charset="77"/>
              </a:rPr>
              <a:t> la palabra de </a:t>
            </a:r>
            <a:r>
              <a:rPr lang="en-US" sz="2800" dirty="0" err="1">
                <a:latin typeface="Tw Cen MT" panose="020B0602020104020603" pitchFamily="34" charset="77"/>
              </a:rPr>
              <a:t>Jehová</a:t>
            </a:r>
            <a:r>
              <a:rPr lang="en-US" sz="2800" dirty="0">
                <a:latin typeface="Tw Cen MT" panose="020B0602020104020603" pitchFamily="34" charset="77"/>
              </a:rPr>
              <a:t> (3:21)</a:t>
            </a:r>
            <a:endParaRPr sz="2800" dirty="0">
              <a:latin typeface="Tw Cen MT" panose="020B0602020104020603" pitchFamily="34" charset="77"/>
            </a:endParaRPr>
          </a:p>
          <a:p>
            <a:pPr marL="742950" lvl="0" indent="-760095" algn="l" rtl="0">
              <a:lnSpc>
                <a:spcPct val="90000"/>
              </a:lnSpc>
              <a:spcBef>
                <a:spcPts val="1600"/>
              </a:spcBef>
              <a:spcAft>
                <a:spcPts val="0"/>
              </a:spcAft>
              <a:buSzPct val="100000"/>
              <a:buFont typeface="Twentieth Century"/>
              <a:buAutoNum type="arabicPeriod"/>
            </a:pPr>
            <a:r>
              <a:rPr lang="en-US" sz="3200" dirty="0" err="1">
                <a:latin typeface="Tw Cen MT" panose="020B0602020104020603" pitchFamily="34" charset="77"/>
              </a:rPr>
              <a:t>Ministró</a:t>
            </a:r>
            <a:r>
              <a:rPr lang="en-US" sz="3200" dirty="0">
                <a:latin typeface="Tw Cen MT" panose="020B0602020104020603" pitchFamily="34" charset="77"/>
              </a:rPr>
              <a:t> al </a:t>
            </a:r>
            <a:r>
              <a:rPr lang="en-US" sz="3200" dirty="0" err="1">
                <a:latin typeface="Tw Cen MT" panose="020B0602020104020603" pitchFamily="34" charset="77"/>
              </a:rPr>
              <a:t>Señor</a:t>
            </a:r>
            <a:r>
              <a:rPr lang="en-US" sz="3200" dirty="0">
                <a:latin typeface="Tw Cen MT" panose="020B0602020104020603" pitchFamily="34" charset="77"/>
              </a:rPr>
              <a:t> </a:t>
            </a:r>
            <a:r>
              <a:rPr lang="en-US" sz="3200" dirty="0" err="1">
                <a:latin typeface="Tw Cen MT" panose="020B0602020104020603" pitchFamily="34" charset="77"/>
              </a:rPr>
              <a:t>en</a:t>
            </a:r>
            <a:r>
              <a:rPr lang="en-US" sz="3200" dirty="0">
                <a:latin typeface="Tw Cen MT" panose="020B0602020104020603" pitchFamily="34" charset="77"/>
              </a:rPr>
              <a:t> </a:t>
            </a:r>
            <a:r>
              <a:rPr lang="en-US" sz="3200" dirty="0" err="1">
                <a:latin typeface="Tw Cen MT" panose="020B0602020104020603" pitchFamily="34" charset="77"/>
              </a:rPr>
              <a:t>presencia</a:t>
            </a:r>
            <a:r>
              <a:rPr lang="en-US" sz="3200" dirty="0">
                <a:latin typeface="Tw Cen MT" panose="020B0602020104020603" pitchFamily="34" charset="77"/>
              </a:rPr>
              <a:t> de Eli (3:1)</a:t>
            </a:r>
            <a:endParaRPr sz="3200" dirty="0">
              <a:latin typeface="Tw Cen MT" panose="020B0602020104020603" pitchFamily="34" charset="77"/>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r>
              <a:rPr lang="en-US"/>
              <a:t>ESCUCHAR LA PALABRA DEL SEÑOR PARA LA MISIÓN</a:t>
            </a:r>
            <a:endParaRPr/>
          </a:p>
        </p:txBody>
      </p:sp>
      <p:sp>
        <p:nvSpPr>
          <p:cNvPr id="110" name="Google Shape;110;p4"/>
          <p:cNvSpPr txBox="1">
            <a:spLocks noGrp="1"/>
          </p:cNvSpPr>
          <p:nvPr>
            <p:ph type="body" idx="1"/>
          </p:nvPr>
        </p:nvSpPr>
        <p:spPr>
          <a:xfrm>
            <a:off x="1024128" y="2286000"/>
            <a:ext cx="10642355" cy="4023360"/>
          </a:xfrm>
          <a:prstGeom prst="rect">
            <a:avLst/>
          </a:prstGeom>
          <a:noFill/>
          <a:ln>
            <a:noFill/>
          </a:ln>
        </p:spPr>
        <p:txBody>
          <a:bodyPr spcFirstLastPara="1" wrap="square" lIns="45700" tIns="45700" rIns="45700" bIns="45700" anchor="t" anchorCtr="0">
            <a:normAutofit/>
          </a:bodyPr>
          <a:lstStyle/>
          <a:p>
            <a:pPr marL="742950" lvl="0" indent="-742950" algn="l" rtl="0">
              <a:lnSpc>
                <a:spcPct val="90000"/>
              </a:lnSpc>
              <a:spcBef>
                <a:spcPts val="0"/>
              </a:spcBef>
              <a:spcAft>
                <a:spcPts val="0"/>
              </a:spcAft>
              <a:buSzPts val="3600"/>
              <a:buFont typeface="Twentieth Century"/>
              <a:buAutoNum type="arabicPeriod"/>
            </a:pPr>
            <a:r>
              <a:rPr lang="en-US" dirty="0">
                <a:latin typeface="Tw Cen MT" panose="020B0602020104020603" pitchFamily="34" charset="77"/>
              </a:rPr>
              <a:t>Padres: </a:t>
            </a:r>
            <a:r>
              <a:rPr lang="en-US" dirty="0" err="1">
                <a:latin typeface="Tw Cen MT" panose="020B0602020104020603" pitchFamily="34" charset="77"/>
              </a:rPr>
              <a:t>Construyen</a:t>
            </a:r>
            <a:r>
              <a:rPr lang="en-US" dirty="0">
                <a:latin typeface="Tw Cen MT" panose="020B0602020104020603" pitchFamily="34" charset="77"/>
              </a:rPr>
              <a:t> </a:t>
            </a:r>
            <a:r>
              <a:rPr lang="en-US" dirty="0" err="1">
                <a:latin typeface="Tw Cen MT" panose="020B0602020104020603" pitchFamily="34" charset="77"/>
              </a:rPr>
              <a:t>una</a:t>
            </a:r>
            <a:r>
              <a:rPr lang="en-US" dirty="0">
                <a:latin typeface="Tw Cen MT" panose="020B0602020104020603" pitchFamily="34" charset="77"/>
              </a:rPr>
              <a:t> </a:t>
            </a:r>
            <a:r>
              <a:rPr lang="en-US" dirty="0" err="1">
                <a:latin typeface="Tw Cen MT" panose="020B0602020104020603" pitchFamily="34" charset="77"/>
              </a:rPr>
              <a:t>herencia</a:t>
            </a:r>
            <a:r>
              <a:rPr lang="en-US" dirty="0">
                <a:latin typeface="Tw Cen MT" panose="020B0602020104020603" pitchFamily="34" charset="77"/>
              </a:rPr>
              <a:t> </a:t>
            </a:r>
            <a:endParaRPr dirty="0">
              <a:latin typeface="Tw Cen MT" panose="020B0602020104020603" pitchFamily="34" charset="77"/>
            </a:endParaRPr>
          </a:p>
          <a:p>
            <a:pPr marL="742950" lvl="0" indent="-742950" algn="l" rtl="0">
              <a:lnSpc>
                <a:spcPct val="90000"/>
              </a:lnSpc>
              <a:spcBef>
                <a:spcPts val="1400"/>
              </a:spcBef>
              <a:spcAft>
                <a:spcPts val="0"/>
              </a:spcAft>
              <a:buSzPts val="3600"/>
              <a:buFont typeface="Twentieth Century"/>
              <a:buAutoNum type="arabicPeriod"/>
            </a:pPr>
            <a:r>
              <a:rPr lang="en-US" dirty="0" err="1">
                <a:latin typeface="Tw Cen MT" panose="020B0602020104020603" pitchFamily="34" charset="77"/>
              </a:rPr>
              <a:t>Crecer</a:t>
            </a:r>
            <a:r>
              <a:rPr lang="en-US" dirty="0">
                <a:latin typeface="Tw Cen MT" panose="020B0602020104020603" pitchFamily="34" charset="77"/>
              </a:rPr>
              <a:t> </a:t>
            </a:r>
            <a:r>
              <a:rPr lang="en-US" dirty="0" err="1">
                <a:latin typeface="Tw Cen MT" panose="020B0602020104020603" pitchFamily="34" charset="77"/>
              </a:rPr>
              <a:t>en</a:t>
            </a:r>
            <a:r>
              <a:rPr lang="en-US" dirty="0">
                <a:latin typeface="Tw Cen MT" panose="020B0602020104020603" pitchFamily="34" charset="77"/>
              </a:rPr>
              <a:t> la </a:t>
            </a:r>
            <a:r>
              <a:rPr lang="en-US" dirty="0" err="1">
                <a:latin typeface="Tw Cen MT" panose="020B0602020104020603" pitchFamily="34" charset="77"/>
              </a:rPr>
              <a:t>presencia</a:t>
            </a:r>
            <a:r>
              <a:rPr lang="en-US" dirty="0">
                <a:latin typeface="Tw Cen MT" panose="020B0602020104020603" pitchFamily="34" charset="77"/>
              </a:rPr>
              <a:t> de Dios, favor </a:t>
            </a:r>
            <a:r>
              <a:rPr lang="en-US" dirty="0" err="1">
                <a:latin typeface="Tw Cen MT" panose="020B0602020104020603" pitchFamily="34" charset="77"/>
              </a:rPr>
              <a:t>delante</a:t>
            </a:r>
            <a:r>
              <a:rPr lang="en-US" dirty="0">
                <a:latin typeface="Tw Cen MT" panose="020B0602020104020603" pitchFamily="34" charset="77"/>
              </a:rPr>
              <a:t> de Dios y </a:t>
            </a:r>
            <a:r>
              <a:rPr lang="en-US" dirty="0" err="1">
                <a:latin typeface="Tw Cen MT" panose="020B0602020104020603" pitchFamily="34" charset="77"/>
              </a:rPr>
              <a:t>los</a:t>
            </a:r>
            <a:r>
              <a:rPr lang="en-US" dirty="0">
                <a:latin typeface="Tw Cen MT" panose="020B0602020104020603" pitchFamily="34" charset="77"/>
              </a:rPr>
              <a:t> </a:t>
            </a:r>
            <a:r>
              <a:rPr lang="en-US" dirty="0" err="1">
                <a:latin typeface="Tw Cen MT" panose="020B0602020104020603" pitchFamily="34" charset="77"/>
              </a:rPr>
              <a:t>demás</a:t>
            </a:r>
            <a:r>
              <a:rPr lang="en-US" dirty="0">
                <a:latin typeface="Tw Cen MT" panose="020B0602020104020603" pitchFamily="34" charset="77"/>
              </a:rPr>
              <a:t>, </a:t>
            </a:r>
            <a:r>
              <a:rPr lang="en-US" dirty="0" err="1">
                <a:latin typeface="Tw Cen MT" panose="020B0602020104020603" pitchFamily="34" charset="77"/>
              </a:rPr>
              <a:t>escuchando</a:t>
            </a:r>
            <a:r>
              <a:rPr lang="en-US" dirty="0">
                <a:latin typeface="Tw Cen MT" panose="020B0602020104020603" pitchFamily="34" charset="77"/>
              </a:rPr>
              <a:t> la </a:t>
            </a:r>
            <a:r>
              <a:rPr lang="en-US" dirty="0" err="1">
                <a:latin typeface="Tw Cen MT" panose="020B0602020104020603" pitchFamily="34" charset="77"/>
              </a:rPr>
              <a:t>voz</a:t>
            </a:r>
            <a:r>
              <a:rPr lang="en-US" dirty="0">
                <a:latin typeface="Tw Cen MT" panose="020B0602020104020603" pitchFamily="34" charset="77"/>
              </a:rPr>
              <a:t> de Dios y </a:t>
            </a:r>
            <a:r>
              <a:rPr lang="es-ES" dirty="0">
                <a:latin typeface="Tw Cen MT" panose="020B0602020104020603" pitchFamily="34" charset="77"/>
              </a:rPr>
              <a:t>hablando la palabra de dios</a:t>
            </a:r>
            <a:endParaRPr dirty="0">
              <a:latin typeface="Tw Cen MT" panose="020B0602020104020603" pitchFamily="34" charset="77"/>
            </a:endParaRPr>
          </a:p>
          <a:p>
            <a:pPr marL="742950" lvl="0" indent="-742950" algn="l" rtl="0">
              <a:lnSpc>
                <a:spcPct val="90000"/>
              </a:lnSpc>
              <a:spcBef>
                <a:spcPts val="1400"/>
              </a:spcBef>
              <a:spcAft>
                <a:spcPts val="0"/>
              </a:spcAft>
              <a:buSzPts val="3600"/>
              <a:buFont typeface="Twentieth Century"/>
              <a:buAutoNum type="arabicPeriod"/>
            </a:pPr>
            <a:r>
              <a:rPr lang="en-US" dirty="0" err="1">
                <a:latin typeface="Tw Cen MT" panose="020B0602020104020603" pitchFamily="34" charset="77"/>
              </a:rPr>
              <a:t>Someterse</a:t>
            </a:r>
            <a:r>
              <a:rPr lang="en-US" dirty="0">
                <a:latin typeface="Tw Cen MT" panose="020B0602020104020603" pitchFamily="34" charset="77"/>
              </a:rPr>
              <a:t> a “Eli”</a:t>
            </a:r>
            <a:endParaRPr dirty="0">
              <a:latin typeface="Tw Cen MT" panose="020B0602020104020603" pitchFamily="34" charset="77"/>
            </a:endParaRPr>
          </a:p>
          <a:p>
            <a:pPr marL="742950" lvl="0" indent="-742950" algn="l" rtl="0">
              <a:lnSpc>
                <a:spcPct val="90000"/>
              </a:lnSpc>
              <a:spcBef>
                <a:spcPts val="1400"/>
              </a:spcBef>
              <a:spcAft>
                <a:spcPts val="0"/>
              </a:spcAft>
              <a:buSzPts val="3600"/>
              <a:buFont typeface="Twentieth Century"/>
              <a:buAutoNum type="arabicPeriod"/>
            </a:pPr>
            <a:r>
              <a:rPr lang="en-US" dirty="0" err="1">
                <a:latin typeface="Tw Cen MT" panose="020B0602020104020603" pitchFamily="34" charset="77"/>
              </a:rPr>
              <a:t>Orar</a:t>
            </a:r>
            <a:r>
              <a:rPr lang="en-US" dirty="0">
                <a:latin typeface="Tw Cen MT" panose="020B0602020104020603" pitchFamily="34" charset="77"/>
              </a:rPr>
              <a:t> </a:t>
            </a:r>
            <a:r>
              <a:rPr lang="en-US" dirty="0" err="1">
                <a:latin typeface="Tw Cen MT" panose="020B0602020104020603" pitchFamily="34" charset="77"/>
              </a:rPr>
              <a:t>unos</a:t>
            </a:r>
            <a:r>
              <a:rPr lang="en-US" dirty="0">
                <a:latin typeface="Tw Cen MT" panose="020B0602020104020603" pitchFamily="34" charset="77"/>
              </a:rPr>
              <a:t> </a:t>
            </a:r>
            <a:r>
              <a:rPr lang="en-US" dirty="0" err="1">
                <a:latin typeface="Tw Cen MT" panose="020B0602020104020603" pitchFamily="34" charset="77"/>
              </a:rPr>
              <a:t>por</a:t>
            </a:r>
            <a:r>
              <a:rPr lang="en-US" dirty="0">
                <a:latin typeface="Tw Cen MT" panose="020B0602020104020603" pitchFamily="34" charset="77"/>
              </a:rPr>
              <a:t> </a:t>
            </a:r>
            <a:r>
              <a:rPr lang="en-US" dirty="0" err="1">
                <a:latin typeface="Tw Cen MT" panose="020B0602020104020603" pitchFamily="34" charset="77"/>
              </a:rPr>
              <a:t>otros</a:t>
            </a:r>
            <a:r>
              <a:rPr lang="en-US" dirty="0">
                <a:latin typeface="Tw Cen MT" panose="020B0602020104020603" pitchFamily="34" charset="77"/>
              </a:rPr>
              <a:t>…</a:t>
            </a:r>
            <a:endParaRPr dirty="0">
              <a:latin typeface="Tw Cen MT" panose="020B0602020104020603" pitchFamily="34" charset="77"/>
            </a:endParaRPr>
          </a:p>
          <a:p>
            <a:pPr marL="742950" lvl="0" indent="-514350" algn="l" rtl="0">
              <a:lnSpc>
                <a:spcPct val="90000"/>
              </a:lnSpc>
              <a:spcBef>
                <a:spcPts val="1400"/>
              </a:spcBef>
              <a:spcAft>
                <a:spcPts val="0"/>
              </a:spcAft>
              <a:buSzPts val="3600"/>
              <a:buFont typeface="Twentieth Century"/>
              <a:buNone/>
            </a:pPr>
            <a:endParaRPr dirty="0">
              <a:latin typeface="Tw Cen MT" panose="020B0602020104020603" pitchFamily="34" charset="77"/>
            </a:endParaRPr>
          </a:p>
          <a:p>
            <a:pPr marL="91440" lvl="0" indent="0" algn="l" rtl="0">
              <a:lnSpc>
                <a:spcPct val="90000"/>
              </a:lnSpc>
              <a:spcBef>
                <a:spcPts val="1400"/>
              </a:spcBef>
              <a:spcAft>
                <a:spcPts val="0"/>
              </a:spcAft>
              <a:buSzPts val="3600"/>
              <a:buNone/>
            </a:pPr>
            <a:endParaRPr dirty="0">
              <a:latin typeface="Tw Cen MT" panose="020B0602020104020603" pitchFamily="34" charset="77"/>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3">
            <a:extLst>
              <a:ext uri="{FF2B5EF4-FFF2-40B4-BE49-F238E27FC236}">
                <a16:creationId xmlns:a16="http://schemas.microsoft.com/office/drawing/2014/main" id="{A79EEECE-FEE2-4F36-861F-747F5A334A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r="-379" b="-1223"/>
          <a:stretch/>
        </p:blipFill>
        <p:spPr bwMode="auto">
          <a:xfrm>
            <a:off x="477007" y="367595"/>
            <a:ext cx="3748152" cy="35646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itle 4">
            <a:extLst>
              <a:ext uri="{FF2B5EF4-FFF2-40B4-BE49-F238E27FC236}">
                <a16:creationId xmlns:a16="http://schemas.microsoft.com/office/drawing/2014/main" id="{4C4F7CA7-5E30-416F-8345-F8B84B517ED2}"/>
              </a:ext>
            </a:extLst>
          </p:cNvPr>
          <p:cNvSpPr txBox="1">
            <a:spLocks/>
          </p:cNvSpPr>
          <p:nvPr/>
        </p:nvSpPr>
        <p:spPr bwMode="auto">
          <a:xfrm>
            <a:off x="3259393" y="1920401"/>
            <a:ext cx="7580672" cy="238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fontAlgn="base">
              <a:spcBef>
                <a:spcPct val="0"/>
              </a:spcBef>
              <a:spcAft>
                <a:spcPct val="0"/>
              </a:spcAft>
              <a:defRPr sz="6000" b="1" kern="1200">
                <a:solidFill>
                  <a:srgbClr val="1D4CA0"/>
                </a:solidFill>
                <a:latin typeface="+mj-lt"/>
                <a:ea typeface="+mj-ea"/>
                <a:cs typeface="+mj-cs"/>
              </a:defRPr>
            </a:lvl1pPr>
            <a:lvl2pPr algn="ctr" rtl="0" fontAlgn="base">
              <a:spcBef>
                <a:spcPct val="0"/>
              </a:spcBef>
              <a:spcAft>
                <a:spcPct val="0"/>
              </a:spcAft>
              <a:defRPr sz="3600" b="1">
                <a:solidFill>
                  <a:srgbClr val="1D4CA0"/>
                </a:solidFill>
                <a:latin typeface="Lucida Sans" pitchFamily="34" charset="0"/>
              </a:defRPr>
            </a:lvl2pPr>
            <a:lvl3pPr algn="ctr" rtl="0" fontAlgn="base">
              <a:spcBef>
                <a:spcPct val="0"/>
              </a:spcBef>
              <a:spcAft>
                <a:spcPct val="0"/>
              </a:spcAft>
              <a:defRPr sz="3600" b="1">
                <a:solidFill>
                  <a:srgbClr val="1D4CA0"/>
                </a:solidFill>
                <a:latin typeface="Lucida Sans" pitchFamily="34" charset="0"/>
              </a:defRPr>
            </a:lvl3pPr>
            <a:lvl4pPr algn="ctr" rtl="0" fontAlgn="base">
              <a:spcBef>
                <a:spcPct val="0"/>
              </a:spcBef>
              <a:spcAft>
                <a:spcPct val="0"/>
              </a:spcAft>
              <a:defRPr sz="3600" b="1">
                <a:solidFill>
                  <a:srgbClr val="1D4CA0"/>
                </a:solidFill>
                <a:latin typeface="Lucida Sans" pitchFamily="34" charset="0"/>
              </a:defRPr>
            </a:lvl4pPr>
            <a:lvl5pPr algn="ctr" rtl="0" fontAlgn="base">
              <a:spcBef>
                <a:spcPct val="0"/>
              </a:spcBef>
              <a:spcAft>
                <a:spcPct val="0"/>
              </a:spcAft>
              <a:defRPr sz="3600" b="1">
                <a:solidFill>
                  <a:srgbClr val="1D4CA0"/>
                </a:solidFill>
                <a:latin typeface="Lucida Sans" pitchFamily="34" charset="0"/>
              </a:defRPr>
            </a:lvl5pPr>
            <a:lvl6pPr marL="457200" algn="ctr" rtl="0" fontAlgn="base">
              <a:spcBef>
                <a:spcPct val="0"/>
              </a:spcBef>
              <a:spcAft>
                <a:spcPct val="0"/>
              </a:spcAft>
              <a:defRPr sz="3600" b="1">
                <a:solidFill>
                  <a:srgbClr val="1D4CA0"/>
                </a:solidFill>
                <a:latin typeface="Lucida Sans" pitchFamily="34" charset="0"/>
              </a:defRPr>
            </a:lvl6pPr>
            <a:lvl7pPr marL="914400" algn="ctr" rtl="0" fontAlgn="base">
              <a:spcBef>
                <a:spcPct val="0"/>
              </a:spcBef>
              <a:spcAft>
                <a:spcPct val="0"/>
              </a:spcAft>
              <a:defRPr sz="3600" b="1">
                <a:solidFill>
                  <a:srgbClr val="1D4CA0"/>
                </a:solidFill>
                <a:latin typeface="Lucida Sans" pitchFamily="34" charset="0"/>
              </a:defRPr>
            </a:lvl7pPr>
            <a:lvl8pPr marL="1371600" algn="ctr" rtl="0" fontAlgn="base">
              <a:spcBef>
                <a:spcPct val="0"/>
              </a:spcBef>
              <a:spcAft>
                <a:spcPct val="0"/>
              </a:spcAft>
              <a:defRPr sz="3600" b="1">
                <a:solidFill>
                  <a:srgbClr val="1D4CA0"/>
                </a:solidFill>
                <a:latin typeface="Lucida Sans" pitchFamily="34" charset="0"/>
              </a:defRPr>
            </a:lvl8pPr>
            <a:lvl9pPr marL="1828800" algn="ctr" rtl="0" fontAlgn="base">
              <a:spcBef>
                <a:spcPct val="0"/>
              </a:spcBef>
              <a:spcAft>
                <a:spcPct val="0"/>
              </a:spcAft>
              <a:defRPr sz="3600" b="1">
                <a:solidFill>
                  <a:srgbClr val="1D4CA0"/>
                </a:solidFill>
                <a:latin typeface="Lucida Sans"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400" b="1" i="0" u="none" strike="noStrike" kern="1200" cap="none" spc="0" normalizeH="0" baseline="0" noProof="0" dirty="0">
                <a:ln>
                  <a:noFill/>
                </a:ln>
                <a:solidFill>
                  <a:srgbClr val="0055A4"/>
                </a:solidFill>
                <a:effectLst/>
                <a:uLnTx/>
                <a:uFillTx/>
                <a:latin typeface="Segoe UI Black" panose="020B0A02040204020203" pitchFamily="34" charset="0"/>
                <a:ea typeface="Segoe UI Black" panose="020B0A02040204020203" pitchFamily="34" charset="0"/>
                <a:cs typeface="+mj-cs"/>
              </a:rPr>
              <a:t>Valores de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400" b="1" i="0" u="none" strike="noStrike" kern="1200" cap="none" spc="0" normalizeH="0" baseline="0" noProof="0" dirty="0">
                <a:ln>
                  <a:noFill/>
                </a:ln>
                <a:solidFill>
                  <a:srgbClr val="0055A4"/>
                </a:solidFill>
                <a:effectLst/>
                <a:uLnTx/>
                <a:uFillTx/>
                <a:latin typeface="Segoe UI Black" panose="020B0A02040204020203" pitchFamily="34" charset="0"/>
                <a:ea typeface="Segoe UI Black" panose="020B0A02040204020203" pitchFamily="34" charset="0"/>
                <a:cs typeface="+mj-cs"/>
              </a:rPr>
              <a:t>Aprendizaje 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400" b="1" i="0" u="none" strike="noStrike" kern="120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j-cs"/>
              </a:rPr>
              <a:t>Todas las Naciones</a:t>
            </a:r>
            <a:br>
              <a:rPr kumimoji="0" lang="en-GB" sz="5400" b="1" i="0" u="none" strike="noStrike" kern="120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j-cs"/>
              </a:rPr>
            </a:br>
            <a:endParaRPr kumimoji="0" lang="en-GB" sz="5400" b="1" i="0" u="none" strike="noStrike" kern="1200" cap="none" spc="0" normalizeH="0" baseline="0" noProof="0" dirty="0">
              <a:ln>
                <a:noFill/>
              </a:ln>
              <a:solidFill>
                <a:srgbClr val="0055A4"/>
              </a:solidFill>
              <a:effectLst/>
              <a:uLnTx/>
              <a:uFillTx/>
              <a:latin typeface="Segoe UI Black" panose="020B0A02040204020203" pitchFamily="34" charset="0"/>
              <a:ea typeface="Segoe UI Black" panose="020B0A02040204020203" pitchFamily="34" charset="0"/>
              <a:cs typeface="+mj-cs"/>
            </a:endParaRPr>
          </a:p>
        </p:txBody>
      </p:sp>
      <p:sp>
        <p:nvSpPr>
          <p:cNvPr id="10" name="Content Placeholder 2">
            <a:extLst>
              <a:ext uri="{FF2B5EF4-FFF2-40B4-BE49-F238E27FC236}">
                <a16:creationId xmlns:a16="http://schemas.microsoft.com/office/drawing/2014/main" id="{8B0C3AD9-6EAE-4DF2-9358-FF70EE0D7F11}"/>
              </a:ext>
            </a:extLst>
          </p:cNvPr>
          <p:cNvSpPr txBox="1">
            <a:spLocks/>
          </p:cNvSpPr>
          <p:nvPr/>
        </p:nvSpPr>
        <p:spPr bwMode="auto">
          <a:xfrm>
            <a:off x="2259726" y="3378127"/>
            <a:ext cx="7020911" cy="3112277"/>
          </a:xfrm>
          <a:prstGeom prst="rect">
            <a:avLst/>
          </a:prstGeom>
          <a:noFill/>
          <a:ln w="12700">
            <a:solidFill>
              <a:schemeClr val="bg1"/>
            </a:solidFill>
          </a:ln>
          <a:effectLst/>
        </p:spPr>
        <p:txBody>
          <a:bodyPr vert="horz" wrap="square" lIns="91440" tIns="45720" rIns="91440" bIns="45720" numCol="1" anchor="t" anchorCtr="0" compatLnSpc="1">
            <a:prstTxWarp prst="textNoShape">
              <a:avLst/>
            </a:prstTxWarp>
            <a:normAutofit fontScale="92500"/>
          </a:bodyPr>
          <a:lstStyle>
            <a:lvl1pPr marL="342900" indent="-342900" algn="l" rtl="0" eaLnBrk="1" fontAlgn="base" hangingPunct="1">
              <a:spcBef>
                <a:spcPct val="20000"/>
              </a:spcBef>
              <a:spcAft>
                <a:spcPct val="0"/>
              </a:spcAft>
              <a:buChar char="•"/>
              <a:defRPr sz="3200">
                <a:solidFill>
                  <a:srgbClr val="1D4CA0"/>
                </a:solidFill>
                <a:latin typeface="+mn-lt"/>
                <a:ea typeface="+mn-ea"/>
                <a:cs typeface="+mn-cs"/>
              </a:defRPr>
            </a:lvl1pPr>
            <a:lvl2pPr marL="742950" indent="-285750" algn="l" rtl="0" eaLnBrk="1" fontAlgn="base" hangingPunct="1">
              <a:spcBef>
                <a:spcPct val="20000"/>
              </a:spcBef>
              <a:spcAft>
                <a:spcPct val="0"/>
              </a:spcAft>
              <a:buChar char="–"/>
              <a:defRPr sz="2800">
                <a:solidFill>
                  <a:srgbClr val="00A14F"/>
                </a:solidFill>
                <a:latin typeface="+mn-lt"/>
              </a:defRPr>
            </a:lvl2pPr>
            <a:lvl3pPr marL="1143000" indent="-228600" algn="l" rtl="0" eaLnBrk="1" fontAlgn="base" hangingPunct="1">
              <a:spcBef>
                <a:spcPct val="20000"/>
              </a:spcBef>
              <a:spcAft>
                <a:spcPct val="0"/>
              </a:spcAft>
              <a:buChar char="•"/>
              <a:defRPr sz="2400">
                <a:solidFill>
                  <a:srgbClr val="1D4CA0"/>
                </a:solidFill>
                <a:latin typeface="+mn-lt"/>
              </a:defRPr>
            </a:lvl3pPr>
            <a:lvl4pPr marL="1600200" indent="-228600" algn="l" rtl="0" eaLnBrk="1" fontAlgn="base" hangingPunct="1">
              <a:spcBef>
                <a:spcPct val="20000"/>
              </a:spcBef>
              <a:spcAft>
                <a:spcPct val="0"/>
              </a:spcAft>
              <a:buChar char="–"/>
              <a:defRPr sz="2000">
                <a:solidFill>
                  <a:srgbClr val="00A14F"/>
                </a:solidFill>
                <a:latin typeface="+mn-lt"/>
              </a:defRPr>
            </a:lvl4pPr>
            <a:lvl5pPr marL="2057400" indent="-228600" algn="l" rtl="0" eaLnBrk="1" fontAlgn="base" hangingPunct="1">
              <a:spcBef>
                <a:spcPct val="20000"/>
              </a:spcBef>
              <a:spcAft>
                <a:spcPct val="0"/>
              </a:spcAft>
              <a:buChar char="»"/>
              <a:defRPr sz="2000">
                <a:solidFill>
                  <a:srgbClr val="1D4CA0"/>
                </a:solidFill>
                <a:latin typeface="+mn-lt"/>
              </a:defRPr>
            </a:lvl5pPr>
            <a:lvl6pPr marL="2514600" indent="-228600" algn="l" rtl="0" eaLnBrk="1" fontAlgn="base" hangingPunct="1">
              <a:spcBef>
                <a:spcPct val="20000"/>
              </a:spcBef>
              <a:spcAft>
                <a:spcPct val="0"/>
              </a:spcAft>
              <a:buChar char="»"/>
              <a:defRPr sz="2000">
                <a:solidFill>
                  <a:srgbClr val="1D4CA0"/>
                </a:solidFill>
                <a:latin typeface="+mn-lt"/>
              </a:defRPr>
            </a:lvl6pPr>
            <a:lvl7pPr marL="2971800" indent="-228600" algn="l" rtl="0" eaLnBrk="1" fontAlgn="base" hangingPunct="1">
              <a:spcBef>
                <a:spcPct val="20000"/>
              </a:spcBef>
              <a:spcAft>
                <a:spcPct val="0"/>
              </a:spcAft>
              <a:buChar char="»"/>
              <a:defRPr sz="2000">
                <a:solidFill>
                  <a:srgbClr val="1D4CA0"/>
                </a:solidFill>
                <a:latin typeface="+mn-lt"/>
              </a:defRPr>
            </a:lvl7pPr>
            <a:lvl8pPr marL="3429000" indent="-228600" algn="l" rtl="0" eaLnBrk="1" fontAlgn="base" hangingPunct="1">
              <a:spcBef>
                <a:spcPct val="20000"/>
              </a:spcBef>
              <a:spcAft>
                <a:spcPct val="0"/>
              </a:spcAft>
              <a:buChar char="»"/>
              <a:defRPr sz="2000">
                <a:solidFill>
                  <a:srgbClr val="1D4CA0"/>
                </a:solidFill>
                <a:latin typeface="+mn-lt"/>
              </a:defRPr>
            </a:lvl8pPr>
            <a:lvl9pPr marL="3886200" indent="-228600" algn="l" rtl="0" eaLnBrk="1" fontAlgn="base" hangingPunct="1">
              <a:spcBef>
                <a:spcPct val="20000"/>
              </a:spcBef>
              <a:spcAft>
                <a:spcPct val="0"/>
              </a:spcAft>
              <a:buChar char="»"/>
              <a:defRPr sz="2000">
                <a:solidFill>
                  <a:srgbClr val="1D4CA0"/>
                </a:solidFill>
                <a:latin typeface="+mn-lt"/>
              </a:defRPr>
            </a:lvl9pPr>
          </a:lstStyle>
          <a:p>
            <a:pPr marL="0" marR="0" lvl="0" indent="0" algn="ctr" defTabSz="914400" rtl="0" eaLnBrk="1" fontAlgn="base" latinLnBrk="0" hangingPunct="1">
              <a:lnSpc>
                <a:spcPct val="100000"/>
              </a:lnSpc>
              <a:spcBef>
                <a:spcPct val="20000"/>
              </a:spcBef>
              <a:spcAft>
                <a:spcPts val="600"/>
              </a:spcAft>
              <a:buClrTx/>
              <a:buSzTx/>
              <a:buFontTx/>
              <a:buNone/>
              <a:tabLst/>
              <a:defRPr/>
            </a:pPr>
            <a:endParaRPr kumimoji="0" lang="en-GB" sz="300" b="1" i="0" u="none" strike="noStrike" kern="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base" latinLnBrk="0" hangingPunct="1">
              <a:lnSpc>
                <a:spcPct val="100000"/>
              </a:lnSpc>
              <a:spcBef>
                <a:spcPct val="20000"/>
              </a:spcBef>
              <a:spcAft>
                <a:spcPts val="600"/>
              </a:spcAft>
              <a:buClrTx/>
              <a:buSzTx/>
              <a:buFontTx/>
              <a:buNone/>
              <a:tabLst/>
              <a:defRPr/>
            </a:pPr>
            <a:r>
              <a:rPr kumimoji="0" lang="en-GB" sz="4000" b="1" i="0" u="none" strike="noStrike" kern="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a:t>
            </a:r>
            <a:r>
              <a:rPr kumimoji="0" lang="en-GB" sz="4000" b="1" i="0" u="none" strike="noStrike" kern="0" cap="none" spc="0" normalizeH="0" baseline="0" noProof="0" dirty="0" err="1">
                <a:ln>
                  <a:noFill/>
                </a:ln>
                <a:solidFill>
                  <a:srgbClr val="20B159"/>
                </a:solidFill>
                <a:effectLst/>
                <a:uLnTx/>
                <a:uFillTx/>
                <a:latin typeface="Segoe UI Black" panose="020B0A02040204020203" pitchFamily="34" charset="0"/>
                <a:ea typeface="Segoe UI Black" panose="020B0A02040204020203" pitchFamily="34" charset="0"/>
                <a:cs typeface="+mn-cs"/>
              </a:rPr>
              <a:t>nuestra</a:t>
            </a:r>
            <a:r>
              <a:rPr kumimoji="0" lang="en-GB" sz="4000" b="1" i="0" u="none" strike="noStrike" kern="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 meta </a:t>
            </a:r>
            <a:r>
              <a:rPr kumimoji="0" lang="en-GB" sz="4000" b="1" i="0" u="none" strike="noStrike" kern="0" cap="none" spc="0" normalizeH="0" baseline="0" noProof="0" dirty="0" err="1">
                <a:ln>
                  <a:noFill/>
                </a:ln>
                <a:solidFill>
                  <a:srgbClr val="20B159"/>
                </a:solidFill>
                <a:effectLst/>
                <a:uLnTx/>
                <a:uFillTx/>
                <a:latin typeface="Segoe UI Black" panose="020B0A02040204020203" pitchFamily="34" charset="0"/>
                <a:ea typeface="Segoe UI Black" panose="020B0A02040204020203" pitchFamily="34" charset="0"/>
                <a:cs typeface="+mn-cs"/>
              </a:rPr>
              <a:t>es</a:t>
            </a:r>
            <a:r>
              <a:rPr kumimoji="0" lang="en-GB" sz="4000" b="1" i="0" u="none" strike="noStrike" kern="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 </a:t>
            </a:r>
            <a:r>
              <a:rPr kumimoji="0" lang="en-GB" sz="4000" b="1" i="0" u="none" strike="noStrike" kern="0" cap="none" spc="0" normalizeH="0" baseline="0" noProof="0" dirty="0" err="1">
                <a:ln>
                  <a:noFill/>
                </a:ln>
                <a:solidFill>
                  <a:srgbClr val="20B159"/>
                </a:solidFill>
                <a:effectLst/>
                <a:uLnTx/>
                <a:uFillTx/>
                <a:latin typeface="Segoe UI Black" panose="020B0A02040204020203" pitchFamily="34" charset="0"/>
                <a:ea typeface="Segoe UI Black" panose="020B0A02040204020203" pitchFamily="34" charset="0"/>
                <a:cs typeface="+mn-cs"/>
              </a:rPr>
              <a:t>proveer</a:t>
            </a:r>
            <a:r>
              <a:rPr kumimoji="0" lang="en-GB" sz="4000" b="1" i="0" u="none" strike="noStrike" kern="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 un  </a:t>
            </a:r>
            <a:r>
              <a:rPr kumimoji="0" lang="en-GB" sz="4000" b="1" i="0" u="none" strike="noStrike" kern="0" cap="none" spc="0" normalizeH="0" baseline="0" noProof="0" dirty="0" err="1">
                <a:ln>
                  <a:noFill/>
                </a:ln>
                <a:solidFill>
                  <a:srgbClr val="0055A4"/>
                </a:solidFill>
                <a:effectLst/>
                <a:uLnTx/>
                <a:uFillTx/>
                <a:latin typeface="Segoe UI Black" panose="020B0A02040204020203" pitchFamily="34" charset="0"/>
                <a:ea typeface="Segoe UI Black" panose="020B0A02040204020203" pitchFamily="34" charset="0"/>
                <a:cs typeface="+mn-cs"/>
              </a:rPr>
              <a:t>ambiente</a:t>
            </a:r>
            <a:r>
              <a:rPr kumimoji="0" lang="en-GB" sz="4000" b="1" i="0" u="none" strike="noStrike" kern="0" cap="none" spc="0" normalizeH="0" baseline="0" noProof="0" dirty="0">
                <a:ln>
                  <a:noFill/>
                </a:ln>
                <a:solidFill>
                  <a:srgbClr val="0055A4"/>
                </a:solidFill>
                <a:effectLst/>
                <a:uLnTx/>
                <a:uFillTx/>
                <a:latin typeface="Segoe UI Black" panose="020B0A02040204020203" pitchFamily="34" charset="0"/>
                <a:ea typeface="Segoe UI Black" panose="020B0A02040204020203" pitchFamily="34" charset="0"/>
                <a:cs typeface="+mn-cs"/>
              </a:rPr>
              <a:t> de aprendizaje</a:t>
            </a:r>
          </a:p>
          <a:p>
            <a:pPr marL="0" marR="0" lvl="0" indent="0" algn="ctr" defTabSz="914400" rtl="0" eaLnBrk="1" fontAlgn="base" latinLnBrk="0" hangingPunct="1">
              <a:lnSpc>
                <a:spcPct val="100000"/>
              </a:lnSpc>
              <a:spcBef>
                <a:spcPct val="20000"/>
              </a:spcBef>
              <a:spcAft>
                <a:spcPts val="600"/>
              </a:spcAft>
              <a:buClrTx/>
              <a:buSzTx/>
              <a:buFontTx/>
              <a:buNone/>
              <a:tabLst/>
              <a:defRPr/>
            </a:pPr>
            <a:r>
              <a:rPr kumimoji="0" lang="en-GB" sz="4000" b="1" i="0" u="none" strike="noStrike" kern="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que </a:t>
            </a:r>
            <a:r>
              <a:rPr kumimoji="0" lang="en-GB" sz="4000" b="1" i="0" u="none" strike="noStrike" kern="0" cap="none" spc="0" normalizeH="0" baseline="0" noProof="0" dirty="0" err="1">
                <a:ln>
                  <a:noFill/>
                </a:ln>
                <a:solidFill>
                  <a:srgbClr val="0055A4"/>
                </a:solidFill>
                <a:effectLst/>
                <a:uLnTx/>
                <a:uFillTx/>
                <a:latin typeface="Segoe UI Black" panose="020B0A02040204020203" pitchFamily="34" charset="0"/>
                <a:ea typeface="Segoe UI Black" panose="020B0A02040204020203" pitchFamily="34" charset="0"/>
                <a:cs typeface="+mn-cs"/>
              </a:rPr>
              <a:t>Involucra</a:t>
            </a:r>
            <a:r>
              <a:rPr kumimoji="0" lang="en-GB" sz="4000" b="1" i="0" u="none" strike="noStrike" kern="0" cap="none" spc="0" normalizeH="0" baseline="0" noProof="0" dirty="0">
                <a:ln>
                  <a:noFill/>
                </a:ln>
                <a:solidFill>
                  <a:srgbClr val="0055A4"/>
                </a:solidFill>
                <a:effectLst/>
                <a:uLnTx/>
                <a:uFillTx/>
                <a:latin typeface="Segoe UI Black" panose="020B0A02040204020203" pitchFamily="34" charset="0"/>
                <a:ea typeface="Segoe UI Black" panose="020B0A02040204020203" pitchFamily="34" charset="0"/>
                <a:cs typeface="+mn-cs"/>
              </a:rPr>
              <a:t> </a:t>
            </a:r>
            <a:r>
              <a:rPr kumimoji="0" lang="en-GB" sz="4000" b="1" i="0" u="none" strike="noStrike" kern="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y </a:t>
            </a:r>
            <a:r>
              <a:rPr kumimoji="0" lang="en-GB" sz="4000" b="1" i="0" u="none" strike="noStrike" kern="0" cap="none" spc="0" normalizeH="0" baseline="0" noProof="0" dirty="0" err="1">
                <a:ln>
                  <a:noFill/>
                </a:ln>
                <a:solidFill>
                  <a:srgbClr val="0055A4"/>
                </a:solidFill>
                <a:effectLst/>
                <a:uLnTx/>
                <a:uFillTx/>
                <a:latin typeface="Segoe UI Black" panose="020B0A02040204020203" pitchFamily="34" charset="0"/>
                <a:ea typeface="Segoe UI Black" panose="020B0A02040204020203" pitchFamily="34" charset="0"/>
                <a:cs typeface="+mn-cs"/>
              </a:rPr>
              <a:t>Transforma</a:t>
            </a:r>
            <a:r>
              <a:rPr kumimoji="0" lang="en-GB" sz="4000" b="1" i="0" u="none" strike="noStrike" kern="0" cap="none" spc="0" normalizeH="0" baseline="0" noProof="0" dirty="0">
                <a:ln>
                  <a:noFill/>
                </a:ln>
                <a:solidFill>
                  <a:srgbClr val="FFFF00"/>
                </a:solidFill>
                <a:effectLst/>
                <a:uLnTx/>
                <a:uFillTx/>
                <a:latin typeface="Segoe UI Black" panose="020B0A02040204020203" pitchFamily="34" charset="0"/>
                <a:ea typeface="Segoe UI Black" panose="020B0A02040204020203" pitchFamily="34" charset="0"/>
                <a:cs typeface="+mn-cs"/>
              </a:rPr>
              <a:t> </a:t>
            </a:r>
          </a:p>
          <a:p>
            <a:pPr marL="0" marR="0" lvl="0" indent="0" algn="ctr" defTabSz="914400" rtl="0" eaLnBrk="1" fontAlgn="base" latinLnBrk="0" hangingPunct="1">
              <a:lnSpc>
                <a:spcPct val="100000"/>
              </a:lnSpc>
              <a:spcBef>
                <a:spcPct val="20000"/>
              </a:spcBef>
              <a:spcAft>
                <a:spcPts val="600"/>
              </a:spcAft>
              <a:buClrTx/>
              <a:buSzTx/>
              <a:buFontTx/>
              <a:buNone/>
              <a:tabLst/>
              <a:defRPr/>
            </a:pPr>
            <a:r>
              <a:rPr kumimoji="0" lang="en-GB" sz="4000" b="1" i="0" u="none" strike="noStrike" kern="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a la ‘</a:t>
            </a:r>
            <a:r>
              <a:rPr kumimoji="0" lang="en-GB" sz="4000" b="1" i="0" u="none" strike="noStrike" kern="0" cap="none" spc="0" normalizeH="0" baseline="0" noProof="0" dirty="0">
                <a:ln>
                  <a:noFill/>
                </a:ln>
                <a:solidFill>
                  <a:srgbClr val="0055A4"/>
                </a:solidFill>
                <a:effectLst/>
                <a:uLnTx/>
                <a:uFillTx/>
                <a:latin typeface="Segoe UI Black" panose="020B0A02040204020203" pitchFamily="34" charset="0"/>
                <a:ea typeface="Segoe UI Black" panose="020B0A02040204020203" pitchFamily="34" charset="0"/>
                <a:cs typeface="+mn-cs"/>
              </a:rPr>
              <a:t>Persona </a:t>
            </a:r>
            <a:r>
              <a:rPr kumimoji="0" lang="en-GB" sz="4000" b="1" i="0" u="none" strike="noStrike" kern="0" cap="none" spc="0" normalizeH="0" baseline="0" noProof="0" dirty="0" err="1">
                <a:ln>
                  <a:noFill/>
                </a:ln>
                <a:solidFill>
                  <a:srgbClr val="0055A4"/>
                </a:solidFill>
                <a:effectLst/>
                <a:uLnTx/>
                <a:uFillTx/>
                <a:latin typeface="Segoe UI Black" panose="020B0A02040204020203" pitchFamily="34" charset="0"/>
                <a:ea typeface="Segoe UI Black" panose="020B0A02040204020203" pitchFamily="34" charset="0"/>
                <a:cs typeface="+mn-cs"/>
              </a:rPr>
              <a:t>Completa</a:t>
            </a:r>
            <a:r>
              <a:rPr kumimoji="0" lang="en-GB" sz="4000" b="1" i="0" u="none" strike="noStrike" kern="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a:t>
            </a:r>
            <a:endParaRPr kumimoji="0" lang="en-GB" sz="4000" b="0" i="0" u="none" strike="noStrike" kern="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endParaRPr>
          </a:p>
        </p:txBody>
      </p:sp>
      <p:pic>
        <p:nvPicPr>
          <p:cNvPr id="12" name="Picture 11" descr="Logo, company name&#10;&#10;Description automatically generated">
            <a:extLst>
              <a:ext uri="{FF2B5EF4-FFF2-40B4-BE49-F238E27FC236}">
                <a16:creationId xmlns:a16="http://schemas.microsoft.com/office/drawing/2014/main" id="{A0ABD5E3-0CE9-4375-95BA-CCA2942A24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792" y="6063100"/>
            <a:ext cx="1645902" cy="543450"/>
          </a:xfrm>
          <a:prstGeom prst="rect">
            <a:avLst/>
          </a:prstGeom>
        </p:spPr>
      </p:pic>
    </p:spTree>
    <p:extLst>
      <p:ext uri="{BB962C8B-B14F-4D97-AF65-F5344CB8AC3E}">
        <p14:creationId xmlns:p14="http://schemas.microsoft.com/office/powerpoint/2010/main" val="2739149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id="{A0ABD5E3-0CE9-4375-95BA-CCA2942A24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792" y="6063100"/>
            <a:ext cx="1645902" cy="543450"/>
          </a:xfrm>
          <a:prstGeom prst="rect">
            <a:avLst/>
          </a:prstGeom>
        </p:spPr>
      </p:pic>
      <p:sp>
        <p:nvSpPr>
          <p:cNvPr id="7" name="Rectangle 2">
            <a:extLst>
              <a:ext uri="{FF2B5EF4-FFF2-40B4-BE49-F238E27FC236}">
                <a16:creationId xmlns:a16="http://schemas.microsoft.com/office/drawing/2014/main" id="{82A5AAF3-5699-46F4-9948-90ABE953918C}"/>
              </a:ext>
            </a:extLst>
          </p:cNvPr>
          <p:cNvSpPr txBox="1">
            <a:spLocks noChangeArrowheads="1"/>
          </p:cNvSpPr>
          <p:nvPr/>
        </p:nvSpPr>
        <p:spPr bwMode="auto">
          <a:xfrm>
            <a:off x="1959107" y="517607"/>
            <a:ext cx="63373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600" b="1" kern="1200">
                <a:solidFill>
                  <a:srgbClr val="1D4CA0"/>
                </a:solidFill>
                <a:latin typeface="+mj-lt"/>
                <a:ea typeface="+mj-ea"/>
                <a:cs typeface="+mj-cs"/>
              </a:defRPr>
            </a:lvl1pPr>
            <a:lvl2pPr algn="ctr" rtl="0" fontAlgn="base">
              <a:spcBef>
                <a:spcPct val="0"/>
              </a:spcBef>
              <a:spcAft>
                <a:spcPct val="0"/>
              </a:spcAft>
              <a:defRPr sz="3600" b="1">
                <a:solidFill>
                  <a:srgbClr val="1D4CA0"/>
                </a:solidFill>
                <a:latin typeface="Lucida Sans" pitchFamily="34" charset="0"/>
              </a:defRPr>
            </a:lvl2pPr>
            <a:lvl3pPr algn="ctr" rtl="0" fontAlgn="base">
              <a:spcBef>
                <a:spcPct val="0"/>
              </a:spcBef>
              <a:spcAft>
                <a:spcPct val="0"/>
              </a:spcAft>
              <a:defRPr sz="3600" b="1">
                <a:solidFill>
                  <a:srgbClr val="1D4CA0"/>
                </a:solidFill>
                <a:latin typeface="Lucida Sans" pitchFamily="34" charset="0"/>
              </a:defRPr>
            </a:lvl3pPr>
            <a:lvl4pPr algn="ctr" rtl="0" fontAlgn="base">
              <a:spcBef>
                <a:spcPct val="0"/>
              </a:spcBef>
              <a:spcAft>
                <a:spcPct val="0"/>
              </a:spcAft>
              <a:defRPr sz="3600" b="1">
                <a:solidFill>
                  <a:srgbClr val="1D4CA0"/>
                </a:solidFill>
                <a:latin typeface="Lucida Sans" pitchFamily="34" charset="0"/>
              </a:defRPr>
            </a:lvl4pPr>
            <a:lvl5pPr algn="ctr" rtl="0" fontAlgn="base">
              <a:spcBef>
                <a:spcPct val="0"/>
              </a:spcBef>
              <a:spcAft>
                <a:spcPct val="0"/>
              </a:spcAft>
              <a:defRPr sz="3600" b="1">
                <a:solidFill>
                  <a:srgbClr val="1D4CA0"/>
                </a:solidFill>
                <a:latin typeface="Lucida Sans" pitchFamily="34" charset="0"/>
              </a:defRPr>
            </a:lvl5pPr>
            <a:lvl6pPr marL="457200" algn="ctr" rtl="0" fontAlgn="base">
              <a:spcBef>
                <a:spcPct val="0"/>
              </a:spcBef>
              <a:spcAft>
                <a:spcPct val="0"/>
              </a:spcAft>
              <a:defRPr sz="3600" b="1">
                <a:solidFill>
                  <a:srgbClr val="1D4CA0"/>
                </a:solidFill>
                <a:latin typeface="Lucida Sans" pitchFamily="34" charset="0"/>
              </a:defRPr>
            </a:lvl6pPr>
            <a:lvl7pPr marL="914400" algn="ctr" rtl="0" fontAlgn="base">
              <a:spcBef>
                <a:spcPct val="0"/>
              </a:spcBef>
              <a:spcAft>
                <a:spcPct val="0"/>
              </a:spcAft>
              <a:defRPr sz="3600" b="1">
                <a:solidFill>
                  <a:srgbClr val="1D4CA0"/>
                </a:solidFill>
                <a:latin typeface="Lucida Sans" pitchFamily="34" charset="0"/>
              </a:defRPr>
            </a:lvl7pPr>
            <a:lvl8pPr marL="1371600" algn="ctr" rtl="0" fontAlgn="base">
              <a:spcBef>
                <a:spcPct val="0"/>
              </a:spcBef>
              <a:spcAft>
                <a:spcPct val="0"/>
              </a:spcAft>
              <a:defRPr sz="3600" b="1">
                <a:solidFill>
                  <a:srgbClr val="1D4CA0"/>
                </a:solidFill>
                <a:latin typeface="Lucida Sans" pitchFamily="34" charset="0"/>
              </a:defRPr>
            </a:lvl8pPr>
            <a:lvl9pPr marL="1828800" algn="ctr" rtl="0" fontAlgn="base">
              <a:spcBef>
                <a:spcPct val="0"/>
              </a:spcBef>
              <a:spcAft>
                <a:spcPct val="0"/>
              </a:spcAft>
              <a:defRPr sz="3600" b="1">
                <a:solidFill>
                  <a:srgbClr val="1D4CA0"/>
                </a:solidFill>
                <a:latin typeface="Lucida Sans"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j-cs"/>
              </a:rPr>
              <a:t>Los VALORES DE APRENDIZAJE de </a:t>
            </a:r>
            <a:r>
              <a:rPr kumimoji="0" lang="en-GB" sz="3600" b="1" i="1"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j-cs"/>
              </a:rPr>
              <a:t>Todas las </a:t>
            </a:r>
            <a:r>
              <a:rPr kumimoji="0" lang="en-GB" sz="3600" b="1" i="1"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j-cs"/>
              </a:rPr>
              <a:t>Naciones</a:t>
            </a:r>
            <a:r>
              <a:rPr kumimoji="0" lang="en-GB" sz="3600" b="1" i="1"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j-cs"/>
              </a:rPr>
              <a:t> </a:t>
            </a:r>
            <a:r>
              <a:rPr kumimoji="0" lang="en-GB" sz="3600" b="1"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j-cs"/>
              </a:rPr>
              <a:t>son</a:t>
            </a:r>
            <a:endParaRPr kumimoji="0" lang="en-GB" sz="3600" b="1" i="1"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j-cs"/>
            </a:endParaRPr>
          </a:p>
        </p:txBody>
      </p:sp>
      <p:sp>
        <p:nvSpPr>
          <p:cNvPr id="11" name="Rectangle 3">
            <a:extLst>
              <a:ext uri="{FF2B5EF4-FFF2-40B4-BE49-F238E27FC236}">
                <a16:creationId xmlns:a16="http://schemas.microsoft.com/office/drawing/2014/main" id="{D41FFDDE-7CA4-45B9-96AA-471A03634211}"/>
              </a:ext>
            </a:extLst>
          </p:cNvPr>
          <p:cNvSpPr txBox="1">
            <a:spLocks noChangeArrowheads="1"/>
          </p:cNvSpPr>
          <p:nvPr/>
        </p:nvSpPr>
        <p:spPr bwMode="auto">
          <a:xfrm>
            <a:off x="696762" y="1366033"/>
            <a:ext cx="8861989" cy="3921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rgbClr val="1D4CA0"/>
                </a:solidFill>
                <a:latin typeface="+mn-lt"/>
                <a:ea typeface="+mn-ea"/>
                <a:cs typeface="+mn-cs"/>
              </a:defRPr>
            </a:lvl1pPr>
            <a:lvl2pPr marL="742950" indent="-285750" algn="l" rtl="0" fontAlgn="base">
              <a:spcBef>
                <a:spcPct val="20000"/>
              </a:spcBef>
              <a:spcAft>
                <a:spcPct val="0"/>
              </a:spcAft>
              <a:buChar char="–"/>
              <a:defRPr sz="2800" kern="1200">
                <a:solidFill>
                  <a:srgbClr val="00A14F"/>
                </a:solidFill>
                <a:latin typeface="+mn-lt"/>
                <a:ea typeface="+mn-ea"/>
                <a:cs typeface="+mn-cs"/>
              </a:defRPr>
            </a:lvl2pPr>
            <a:lvl3pPr marL="1143000" indent="-228600" algn="l" rtl="0" fontAlgn="base">
              <a:spcBef>
                <a:spcPct val="20000"/>
              </a:spcBef>
              <a:spcAft>
                <a:spcPct val="0"/>
              </a:spcAft>
              <a:buChar char="•"/>
              <a:defRPr sz="2400" kern="1200">
                <a:solidFill>
                  <a:srgbClr val="1D4CA0"/>
                </a:solidFill>
                <a:latin typeface="+mn-lt"/>
                <a:ea typeface="+mn-ea"/>
                <a:cs typeface="+mn-cs"/>
              </a:defRPr>
            </a:lvl3pPr>
            <a:lvl4pPr marL="1600200" indent="-228600" algn="l" rtl="0" fontAlgn="base">
              <a:spcBef>
                <a:spcPct val="20000"/>
              </a:spcBef>
              <a:spcAft>
                <a:spcPct val="0"/>
              </a:spcAft>
              <a:buChar char="–"/>
              <a:defRPr sz="2000" kern="1200">
                <a:solidFill>
                  <a:srgbClr val="00A14F"/>
                </a:solidFill>
                <a:latin typeface="+mn-lt"/>
                <a:ea typeface="+mn-ea"/>
                <a:cs typeface="+mn-cs"/>
              </a:defRPr>
            </a:lvl4pPr>
            <a:lvl5pPr marL="2057400" indent="-228600" algn="l" rtl="0" fontAlgn="base">
              <a:spcBef>
                <a:spcPct val="20000"/>
              </a:spcBef>
              <a:spcAft>
                <a:spcPct val="0"/>
              </a:spcAft>
              <a:buChar char="»"/>
              <a:defRPr sz="2000" kern="1200">
                <a:solidFill>
                  <a:srgbClr val="1D4CA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GB" sz="6000" b="1" i="0" u="none" strike="noStrike" kern="1200" cap="none" spc="0" normalizeH="0" baseline="0" noProof="0" dirty="0" err="1">
                <a:ln>
                  <a:noFill/>
                </a:ln>
                <a:solidFill>
                  <a:srgbClr val="20B159"/>
                </a:solidFill>
                <a:effectLst/>
                <a:uLnTx/>
                <a:uFillTx/>
                <a:latin typeface="Segoe UI Black" panose="020B0A02040204020203" pitchFamily="34" charset="0"/>
                <a:ea typeface="Segoe UI Black" panose="020B0A02040204020203" pitchFamily="34" charset="0"/>
                <a:cs typeface="+mn-cs"/>
              </a:rPr>
              <a:t>Holísticos</a:t>
            </a:r>
            <a:endParaRPr kumimoji="0" lang="en-GB" sz="6000" b="1" i="0" u="none" strike="noStrike" kern="120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equipa</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a la </a:t>
            </a:r>
            <a:r>
              <a:rPr kumimoji="0" lang="en-GB" sz="3200" b="0" i="0" u="none" strike="noStrike" kern="120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persona </a:t>
            </a:r>
            <a:r>
              <a:rPr kumimoji="0" lang="en-GB" sz="3200" b="0" i="0" u="none" strike="noStrike" kern="1200" cap="none" spc="0" normalizeH="0" baseline="0" noProof="0" dirty="0" err="1">
                <a:ln>
                  <a:noFill/>
                </a:ln>
                <a:solidFill>
                  <a:srgbClr val="20B159"/>
                </a:solidFill>
                <a:effectLst/>
                <a:uLnTx/>
                <a:uFillTx/>
                <a:latin typeface="Segoe UI Black" panose="020B0A02040204020203" pitchFamily="34" charset="0"/>
                <a:ea typeface="Segoe UI Black" panose="020B0A02040204020203" pitchFamily="34" charset="0"/>
                <a:cs typeface="+mn-cs"/>
              </a:rPr>
              <a:t>completa</a:t>
            </a:r>
            <a:r>
              <a:rPr kumimoji="0" lang="en-GB" sz="3200" b="0" i="0" u="none" strike="noStrike" kern="120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 </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a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través</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de la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integración</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de </a:t>
            </a:r>
            <a:r>
              <a:rPr kumimoji="0" lang="en-GB" sz="3200" b="1" i="0" u="none" strike="noStrike" kern="120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Cabeza </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x </a:t>
            </a:r>
            <a:r>
              <a:rPr kumimoji="0" lang="en-GB" sz="3200" b="1" i="0" u="none" strike="noStrike" kern="120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Corazón </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x </a:t>
            </a:r>
            <a:r>
              <a:rPr kumimoji="0" lang="en-GB" sz="3200" b="1" i="0" u="none" strike="noStrike" kern="120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Manos</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a:t>
            </a: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GB" sz="5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endParaRPr>
          </a:p>
        </p:txBody>
      </p:sp>
      <p:sp>
        <p:nvSpPr>
          <p:cNvPr id="5" name="Rectangle 4">
            <a:extLst>
              <a:ext uri="{FF2B5EF4-FFF2-40B4-BE49-F238E27FC236}">
                <a16:creationId xmlns:a16="http://schemas.microsoft.com/office/drawing/2014/main" id="{CE332DC3-BFCB-4306-ABCC-33C7B014A0C2}"/>
              </a:ext>
            </a:extLst>
          </p:cNvPr>
          <p:cNvSpPr/>
          <p:nvPr/>
        </p:nvSpPr>
        <p:spPr>
          <a:xfrm>
            <a:off x="4373777" y="4820131"/>
            <a:ext cx="1507958" cy="1315453"/>
          </a:xfrm>
          <a:prstGeom prst="rect">
            <a:avLst/>
          </a:prstGeom>
          <a:solidFill>
            <a:srgbClr val="BBE0E3"/>
          </a:solidFill>
          <a:ln w="12700" cap="flat" cmpd="sng" algn="ctr">
            <a:solidFill>
              <a:srgbClr val="BBE0E3">
                <a:shade val="50000"/>
              </a:srgbClr>
            </a:solidFill>
            <a:prstDash val="solid"/>
            <a:miter lim="800000"/>
          </a:ln>
          <a:effectLst/>
        </p:spPr>
        <p:txBody>
          <a:bodyPr rtlCol="0" anchor="ct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GB" sz="4600" b="1" i="0" u="none" strike="noStrike" kern="1200" cap="none" spc="0" normalizeH="0" baseline="0" noProof="0" dirty="0">
                <a:ln>
                  <a:noFill/>
                </a:ln>
                <a:solidFill>
                  <a:srgbClr val="DB1D34"/>
                </a:solidFill>
                <a:effectLst/>
                <a:uLnTx/>
                <a:uFillTx/>
                <a:latin typeface="Segoe UI Black" panose="020B0A02040204020203" pitchFamily="34" charset="0"/>
                <a:ea typeface="Segoe UI Black" panose="020B0A02040204020203" pitchFamily="34" charset="0"/>
                <a:cs typeface="+mn-cs"/>
              </a:rPr>
              <a:t>CCM</a:t>
            </a:r>
            <a:endParaRPr kumimoji="0" lang="en-GB" sz="4600" b="1" i="0" u="none" strike="noStrike" kern="1200" cap="none" spc="0" normalizeH="0" baseline="30000" noProof="0" dirty="0">
              <a:ln>
                <a:noFill/>
              </a:ln>
              <a:solidFill>
                <a:srgbClr val="DB1D34"/>
              </a:solidFill>
              <a:effectLst/>
              <a:uLnTx/>
              <a:uFillTx/>
              <a:latin typeface="Segoe UI Black" panose="020B0A02040204020203" pitchFamily="34" charset="0"/>
              <a:ea typeface="Segoe UI Black" panose="020B0A02040204020203" pitchFamily="34" charset="0"/>
              <a:cs typeface="+mn-cs"/>
            </a:endParaRPr>
          </a:p>
        </p:txBody>
      </p:sp>
    </p:spTree>
    <p:extLst>
      <p:ext uri="{BB962C8B-B14F-4D97-AF65-F5344CB8AC3E}">
        <p14:creationId xmlns:p14="http://schemas.microsoft.com/office/powerpoint/2010/main" val="4139361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Rectangle 20"/>
          <p:cNvSpPr/>
          <p:nvPr/>
        </p:nvSpPr>
        <p:spPr>
          <a:xfrm>
            <a:off x="0" y="0"/>
            <a:ext cx="12192000" cy="6858000"/>
          </a:xfrm>
          <a:prstGeom prst="rect">
            <a:avLst/>
          </a:prstGeom>
          <a:solidFill>
            <a:schemeClr val="accent1"/>
          </a:solidFill>
          <a:ln w="57150" cap="rnd" cmpd="sng" algn="ctr">
            <a:solidFill>
              <a:srgbClr val="B0151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20" name="Oval 19"/>
          <p:cNvSpPr/>
          <p:nvPr/>
        </p:nvSpPr>
        <p:spPr>
          <a:xfrm>
            <a:off x="1388464" y="434964"/>
            <a:ext cx="9404723" cy="5821802"/>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endParaRPr>
          </a:p>
        </p:txBody>
      </p:sp>
      <p:cxnSp>
        <p:nvCxnSpPr>
          <p:cNvPr id="12" name="Straight Connector 11"/>
          <p:cNvCxnSpPr/>
          <p:nvPr/>
        </p:nvCxnSpPr>
        <p:spPr>
          <a:xfrm>
            <a:off x="4513751" y="1140806"/>
            <a:ext cx="3089564" cy="0"/>
          </a:xfrm>
          <a:prstGeom prst="line">
            <a:avLst/>
          </a:prstGeom>
          <a:ln w="571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065460" y="1165297"/>
            <a:ext cx="1" cy="1638300"/>
          </a:xfrm>
          <a:prstGeom prst="line">
            <a:avLst/>
          </a:prstGeom>
          <a:ln w="571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41033" y="4391946"/>
            <a:ext cx="3267429" cy="2246769"/>
          </a:xfrm>
          <a:prstGeom prst="rect">
            <a:avLst/>
          </a:prstGeom>
          <a:solidFill>
            <a:srgbClr val="FFFF00"/>
          </a:solidFill>
          <a:ln w="571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mn-cs"/>
              </a:rPr>
              <a:t>Valores de aprendizaje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mn-cs"/>
              </a:rPr>
              <a:t>Todas las Naciones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mn-cs"/>
              </a:rPr>
              <a:t>“CCM”</a:t>
            </a:r>
          </a:p>
        </p:txBody>
      </p:sp>
      <p:sp>
        <p:nvSpPr>
          <p:cNvPr id="18" name="Rectangle 17"/>
          <p:cNvSpPr/>
          <p:nvPr/>
        </p:nvSpPr>
        <p:spPr>
          <a:xfrm>
            <a:off x="7653404" y="322284"/>
            <a:ext cx="1946258" cy="22748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6353" y="503401"/>
            <a:ext cx="1494351" cy="1494351"/>
          </a:xfrm>
          <a:prstGeom prst="rect">
            <a:avLst/>
          </a:prstGeom>
        </p:spPr>
      </p:pic>
      <p:sp>
        <p:nvSpPr>
          <p:cNvPr id="6" name="TextBox 5"/>
          <p:cNvSpPr txBox="1"/>
          <p:nvPr/>
        </p:nvSpPr>
        <p:spPr>
          <a:xfrm>
            <a:off x="7347826" y="1919588"/>
            <a:ext cx="254923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Corazón</a:t>
            </a:r>
            <a:endParaRPr kumimoji="0" lang="en-GB" sz="32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EMOCIONAL-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ACTITUD</a:t>
            </a:r>
          </a:p>
        </p:txBody>
      </p:sp>
      <p:sp>
        <p:nvSpPr>
          <p:cNvPr id="22" name="Rectangle 21"/>
          <p:cNvSpPr/>
          <p:nvPr/>
        </p:nvSpPr>
        <p:spPr>
          <a:xfrm>
            <a:off x="2535333" y="340883"/>
            <a:ext cx="1946258" cy="22748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sp>
        <p:nvSpPr>
          <p:cNvPr id="5" name="TextBox 4"/>
          <p:cNvSpPr txBox="1"/>
          <p:nvPr/>
        </p:nvSpPr>
        <p:spPr>
          <a:xfrm>
            <a:off x="2290350" y="1935915"/>
            <a:ext cx="248099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Cabeza</a:t>
            </a:r>
            <a:endParaRPr kumimoji="0" lang="en-GB" sz="32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COGNITIVO-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PENSAMIENTO</a:t>
            </a: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5486" y="403134"/>
            <a:ext cx="1704623" cy="1636438"/>
          </a:xfrm>
          <a:prstGeom prst="rect">
            <a:avLst/>
          </a:prstGeom>
          <a:solidFill>
            <a:schemeClr val="bg1"/>
          </a:solidFill>
        </p:spPr>
      </p:pic>
      <p:sp>
        <p:nvSpPr>
          <p:cNvPr id="24" name="Rectangle 23"/>
          <p:cNvSpPr/>
          <p:nvPr/>
        </p:nvSpPr>
        <p:spPr>
          <a:xfrm>
            <a:off x="5075059" y="2858067"/>
            <a:ext cx="1946258" cy="22748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sp>
        <p:nvSpPr>
          <p:cNvPr id="7" name="TextBox 6"/>
          <p:cNvSpPr txBox="1"/>
          <p:nvPr/>
        </p:nvSpPr>
        <p:spPr>
          <a:xfrm>
            <a:off x="4776987" y="4445585"/>
            <a:ext cx="2563091"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Manos</a:t>
            </a:r>
            <a:endParaRPr kumimoji="0" lang="en-GB" sz="28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SOCIAL-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RELACIONAL</a:t>
            </a:r>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8965" y="2934902"/>
            <a:ext cx="1612583" cy="1609766"/>
          </a:xfrm>
          <a:prstGeom prst="rect">
            <a:avLst/>
          </a:prstGeom>
        </p:spPr>
      </p:pic>
      <p:sp>
        <p:nvSpPr>
          <p:cNvPr id="25" name="TextBox 24"/>
          <p:cNvSpPr txBox="1"/>
          <p:nvPr/>
        </p:nvSpPr>
        <p:spPr>
          <a:xfrm>
            <a:off x="371238" y="1474250"/>
            <a:ext cx="2045973" cy="923330"/>
          </a:xfrm>
          <a:prstGeom prst="rect">
            <a:avLst/>
          </a:prstGeom>
          <a:solidFill>
            <a:srgbClr val="99FF33"/>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mn-cs"/>
              </a:rPr>
              <a:t>Conocimiento/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mn-cs"/>
              </a:rPr>
              <a:t>habilidades prácticas</a:t>
            </a:r>
          </a:p>
        </p:txBody>
      </p:sp>
      <p:sp>
        <p:nvSpPr>
          <p:cNvPr id="26" name="TextBox 25"/>
          <p:cNvSpPr txBox="1"/>
          <p:nvPr/>
        </p:nvSpPr>
        <p:spPr>
          <a:xfrm>
            <a:off x="9731832" y="1206903"/>
            <a:ext cx="1929730" cy="923330"/>
          </a:xfrm>
          <a:prstGeom prst="rect">
            <a:avLst/>
          </a:prstGeom>
          <a:solidFill>
            <a:srgbClr val="99FF33"/>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mn-cs"/>
              </a:rPr>
              <a:t>Desarrollo personal/ carácter</a:t>
            </a:r>
          </a:p>
        </p:txBody>
      </p:sp>
      <p:sp>
        <p:nvSpPr>
          <p:cNvPr id="27" name="TextBox 26"/>
          <p:cNvSpPr txBox="1"/>
          <p:nvPr/>
        </p:nvSpPr>
        <p:spPr>
          <a:xfrm>
            <a:off x="5160337" y="5863048"/>
            <a:ext cx="1860979" cy="1015663"/>
          </a:xfrm>
          <a:prstGeom prst="rect">
            <a:avLst/>
          </a:prstGeom>
          <a:solidFill>
            <a:srgbClr val="99FF33"/>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mn-cs"/>
              </a:rPr>
              <a:t>Comunidad de aprendizaje</a:t>
            </a:r>
          </a:p>
        </p:txBody>
      </p:sp>
      <p:sp>
        <p:nvSpPr>
          <p:cNvPr id="28" name="TextBox 27"/>
          <p:cNvSpPr txBox="1"/>
          <p:nvPr/>
        </p:nvSpPr>
        <p:spPr>
          <a:xfrm>
            <a:off x="8300160" y="3540373"/>
            <a:ext cx="3105039" cy="1569660"/>
          </a:xfrm>
          <a:prstGeom prst="rect">
            <a:avLst/>
          </a:prstGeom>
          <a:solidFill>
            <a:schemeClr val="bg1"/>
          </a:solidFill>
          <a:ln w="571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mn-cs"/>
              </a:rPr>
              <a:t>Tiring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mn-cs"/>
              </a:rPr>
              <a:t>Challenging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mn-cs"/>
              </a:rPr>
              <a:t>Stretching</a:t>
            </a:r>
          </a:p>
        </p:txBody>
      </p:sp>
      <p:sp>
        <p:nvSpPr>
          <p:cNvPr id="29" name="TextBox 28"/>
          <p:cNvSpPr txBox="1"/>
          <p:nvPr/>
        </p:nvSpPr>
        <p:spPr>
          <a:xfrm>
            <a:off x="8462403" y="3660755"/>
            <a:ext cx="3235695" cy="1569660"/>
          </a:xfrm>
          <a:prstGeom prst="rect">
            <a:avLst/>
          </a:prstGeom>
          <a:solidFill>
            <a:srgbClr val="FFFF00"/>
          </a:solidFill>
          <a:ln w="571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mn-cs"/>
              </a:rPr>
              <a:t>Inspirar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mn-cs"/>
              </a:rPr>
              <a:t>Fortalecer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mn-cs"/>
              </a:rPr>
              <a:t>Madurar</a:t>
            </a:r>
          </a:p>
        </p:txBody>
      </p:sp>
      <p:sp>
        <p:nvSpPr>
          <p:cNvPr id="30" name="TextBox 29"/>
          <p:cNvSpPr txBox="1"/>
          <p:nvPr/>
        </p:nvSpPr>
        <p:spPr>
          <a:xfrm>
            <a:off x="9119012" y="5396179"/>
            <a:ext cx="2942700" cy="1292662"/>
          </a:xfrm>
          <a:prstGeom prst="rect">
            <a:avLst/>
          </a:prstGeom>
          <a:solidFill>
            <a:srgbClr val="99FF33"/>
          </a:solidFill>
          <a:ln w="762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mn-cs"/>
              </a:rPr>
              <a:t>FORMACIÓNESPIRITUAL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mn-cs"/>
            </a:endParaRPr>
          </a:p>
        </p:txBody>
      </p:sp>
    </p:spTree>
    <p:extLst>
      <p:ext uri="{BB962C8B-B14F-4D97-AF65-F5344CB8AC3E}">
        <p14:creationId xmlns:p14="http://schemas.microsoft.com/office/powerpoint/2010/main" val="276659850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
                                            <p:bg/>
                                          </p:spTgt>
                                        </p:tgtEl>
                                        <p:attrNameLst>
                                          <p:attrName>style.visibility</p:attrName>
                                        </p:attrNameLst>
                                      </p:cBhvr>
                                      <p:to>
                                        <p:strVal val="visible"/>
                                      </p:to>
                                    </p:set>
                                    <p:animEffect transition="in" filter="fade">
                                      <p:cBhvr>
                                        <p:cTn id="55" dur="500"/>
                                        <p:tgtEl>
                                          <p:spTgt spid="28">
                                            <p:bg/>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8">
                                            <p:txEl>
                                              <p:pRg st="0" end="0"/>
                                            </p:txEl>
                                          </p:spTgt>
                                        </p:tgtEl>
                                        <p:attrNameLst>
                                          <p:attrName>style.visibility</p:attrName>
                                        </p:attrNameLst>
                                      </p:cBhvr>
                                      <p:to>
                                        <p:strVal val="visible"/>
                                      </p:to>
                                    </p:set>
                                    <p:animEffect transition="in" filter="fade">
                                      <p:cBhvr>
                                        <p:cTn id="60" dur="500"/>
                                        <p:tgtEl>
                                          <p:spTgt spid="28">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8">
                                            <p:txEl>
                                              <p:pRg st="1" end="1"/>
                                            </p:txEl>
                                          </p:spTgt>
                                        </p:tgtEl>
                                        <p:attrNameLst>
                                          <p:attrName>style.visibility</p:attrName>
                                        </p:attrNameLst>
                                      </p:cBhvr>
                                      <p:to>
                                        <p:strVal val="visible"/>
                                      </p:to>
                                    </p:set>
                                    <p:animEffect transition="in" filter="fade">
                                      <p:cBhvr>
                                        <p:cTn id="65" dur="500"/>
                                        <p:tgtEl>
                                          <p:spTgt spid="28">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8">
                                            <p:txEl>
                                              <p:pRg st="2" end="2"/>
                                            </p:txEl>
                                          </p:spTgt>
                                        </p:tgtEl>
                                        <p:attrNameLst>
                                          <p:attrName>style.visibility</p:attrName>
                                        </p:attrNameLst>
                                      </p:cBhvr>
                                      <p:to>
                                        <p:strVal val="visible"/>
                                      </p:to>
                                    </p:set>
                                    <p:animEffect transition="in" filter="fade">
                                      <p:cBhvr>
                                        <p:cTn id="70" dur="500"/>
                                        <p:tgtEl>
                                          <p:spTgt spid="28">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9">
                                            <p:bg/>
                                          </p:spTgt>
                                        </p:tgtEl>
                                        <p:attrNameLst>
                                          <p:attrName>style.visibility</p:attrName>
                                        </p:attrNameLst>
                                      </p:cBhvr>
                                      <p:to>
                                        <p:strVal val="visible"/>
                                      </p:to>
                                    </p:set>
                                    <p:animEffect transition="in" filter="fade">
                                      <p:cBhvr>
                                        <p:cTn id="75" dur="500"/>
                                        <p:tgtEl>
                                          <p:spTgt spid="29">
                                            <p:bg/>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9">
                                            <p:txEl>
                                              <p:pRg st="0" end="0"/>
                                            </p:txEl>
                                          </p:spTgt>
                                        </p:tgtEl>
                                        <p:attrNameLst>
                                          <p:attrName>style.visibility</p:attrName>
                                        </p:attrNameLst>
                                      </p:cBhvr>
                                      <p:to>
                                        <p:strVal val="visible"/>
                                      </p:to>
                                    </p:set>
                                    <p:animEffect transition="in" filter="fade">
                                      <p:cBhvr>
                                        <p:cTn id="78" dur="500"/>
                                        <p:tgtEl>
                                          <p:spTgt spid="29">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9">
                                            <p:txEl>
                                              <p:pRg st="1" end="1"/>
                                            </p:txEl>
                                          </p:spTgt>
                                        </p:tgtEl>
                                        <p:attrNameLst>
                                          <p:attrName>style.visibility</p:attrName>
                                        </p:attrNameLst>
                                      </p:cBhvr>
                                      <p:to>
                                        <p:strVal val="visible"/>
                                      </p:to>
                                    </p:set>
                                    <p:animEffect transition="in" filter="fade">
                                      <p:cBhvr>
                                        <p:cTn id="83" dur="500"/>
                                        <p:tgtEl>
                                          <p:spTgt spid="29">
                                            <p:txEl>
                                              <p:pRg st="1" end="1"/>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9">
                                            <p:txEl>
                                              <p:pRg st="2" end="2"/>
                                            </p:txEl>
                                          </p:spTgt>
                                        </p:tgtEl>
                                        <p:attrNameLst>
                                          <p:attrName>style.visibility</p:attrName>
                                        </p:attrNameLst>
                                      </p:cBhvr>
                                      <p:to>
                                        <p:strVal val="visible"/>
                                      </p:to>
                                    </p:set>
                                    <p:animEffect transition="in" filter="fade">
                                      <p:cBhvr>
                                        <p:cTn id="88" dur="500"/>
                                        <p:tgtEl>
                                          <p:spTgt spid="29">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p:bldP spid="22" grpId="0" animBg="1"/>
      <p:bldP spid="5" grpId="0"/>
      <p:bldP spid="24" grpId="0" animBg="1"/>
      <p:bldP spid="7" grpId="0"/>
      <p:bldP spid="25" grpId="0" animBg="1"/>
      <p:bldP spid="26" grpId="0" animBg="1"/>
      <p:bldP spid="27" grpId="0" animBg="1"/>
      <p:bldP spid="28" grpId="0" uiExpand="1" build="p" animBg="1"/>
      <p:bldP spid="29" grpId="0" uiExpand="1" build="p"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id="{A0ABD5E3-0CE9-4375-95BA-CCA2942A24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7792" y="6063100"/>
            <a:ext cx="1645902" cy="543450"/>
          </a:xfrm>
          <a:prstGeom prst="rect">
            <a:avLst/>
          </a:prstGeom>
        </p:spPr>
      </p:pic>
      <p:sp>
        <p:nvSpPr>
          <p:cNvPr id="7" name="Rectangle 2">
            <a:extLst>
              <a:ext uri="{FF2B5EF4-FFF2-40B4-BE49-F238E27FC236}">
                <a16:creationId xmlns:a16="http://schemas.microsoft.com/office/drawing/2014/main" id="{82A5AAF3-5699-46F4-9948-90ABE953918C}"/>
              </a:ext>
            </a:extLst>
          </p:cNvPr>
          <p:cNvSpPr txBox="1">
            <a:spLocks noChangeArrowheads="1"/>
          </p:cNvSpPr>
          <p:nvPr/>
        </p:nvSpPr>
        <p:spPr bwMode="auto">
          <a:xfrm>
            <a:off x="1959109" y="503729"/>
            <a:ext cx="63373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600" b="1" kern="1200">
                <a:solidFill>
                  <a:srgbClr val="1D4CA0"/>
                </a:solidFill>
                <a:latin typeface="+mj-lt"/>
                <a:ea typeface="+mj-ea"/>
                <a:cs typeface="+mj-cs"/>
              </a:defRPr>
            </a:lvl1pPr>
            <a:lvl2pPr algn="ctr" rtl="0" fontAlgn="base">
              <a:spcBef>
                <a:spcPct val="0"/>
              </a:spcBef>
              <a:spcAft>
                <a:spcPct val="0"/>
              </a:spcAft>
              <a:defRPr sz="3600" b="1">
                <a:solidFill>
                  <a:srgbClr val="1D4CA0"/>
                </a:solidFill>
                <a:latin typeface="Lucida Sans" pitchFamily="34" charset="0"/>
              </a:defRPr>
            </a:lvl2pPr>
            <a:lvl3pPr algn="ctr" rtl="0" fontAlgn="base">
              <a:spcBef>
                <a:spcPct val="0"/>
              </a:spcBef>
              <a:spcAft>
                <a:spcPct val="0"/>
              </a:spcAft>
              <a:defRPr sz="3600" b="1">
                <a:solidFill>
                  <a:srgbClr val="1D4CA0"/>
                </a:solidFill>
                <a:latin typeface="Lucida Sans" pitchFamily="34" charset="0"/>
              </a:defRPr>
            </a:lvl3pPr>
            <a:lvl4pPr algn="ctr" rtl="0" fontAlgn="base">
              <a:spcBef>
                <a:spcPct val="0"/>
              </a:spcBef>
              <a:spcAft>
                <a:spcPct val="0"/>
              </a:spcAft>
              <a:defRPr sz="3600" b="1">
                <a:solidFill>
                  <a:srgbClr val="1D4CA0"/>
                </a:solidFill>
                <a:latin typeface="Lucida Sans" pitchFamily="34" charset="0"/>
              </a:defRPr>
            </a:lvl4pPr>
            <a:lvl5pPr algn="ctr" rtl="0" fontAlgn="base">
              <a:spcBef>
                <a:spcPct val="0"/>
              </a:spcBef>
              <a:spcAft>
                <a:spcPct val="0"/>
              </a:spcAft>
              <a:defRPr sz="3600" b="1">
                <a:solidFill>
                  <a:srgbClr val="1D4CA0"/>
                </a:solidFill>
                <a:latin typeface="Lucida Sans" pitchFamily="34" charset="0"/>
              </a:defRPr>
            </a:lvl5pPr>
            <a:lvl6pPr marL="457200" algn="ctr" rtl="0" fontAlgn="base">
              <a:spcBef>
                <a:spcPct val="0"/>
              </a:spcBef>
              <a:spcAft>
                <a:spcPct val="0"/>
              </a:spcAft>
              <a:defRPr sz="3600" b="1">
                <a:solidFill>
                  <a:srgbClr val="1D4CA0"/>
                </a:solidFill>
                <a:latin typeface="Lucida Sans" pitchFamily="34" charset="0"/>
              </a:defRPr>
            </a:lvl6pPr>
            <a:lvl7pPr marL="914400" algn="ctr" rtl="0" fontAlgn="base">
              <a:spcBef>
                <a:spcPct val="0"/>
              </a:spcBef>
              <a:spcAft>
                <a:spcPct val="0"/>
              </a:spcAft>
              <a:defRPr sz="3600" b="1">
                <a:solidFill>
                  <a:srgbClr val="1D4CA0"/>
                </a:solidFill>
                <a:latin typeface="Lucida Sans" pitchFamily="34" charset="0"/>
              </a:defRPr>
            </a:lvl7pPr>
            <a:lvl8pPr marL="1371600" algn="ctr" rtl="0" fontAlgn="base">
              <a:spcBef>
                <a:spcPct val="0"/>
              </a:spcBef>
              <a:spcAft>
                <a:spcPct val="0"/>
              </a:spcAft>
              <a:defRPr sz="3600" b="1">
                <a:solidFill>
                  <a:srgbClr val="1D4CA0"/>
                </a:solidFill>
                <a:latin typeface="Lucida Sans" pitchFamily="34" charset="0"/>
              </a:defRPr>
            </a:lvl8pPr>
            <a:lvl9pPr marL="1828800" algn="ctr" rtl="0" fontAlgn="base">
              <a:spcBef>
                <a:spcPct val="0"/>
              </a:spcBef>
              <a:spcAft>
                <a:spcPct val="0"/>
              </a:spcAft>
              <a:defRPr sz="3600" b="1">
                <a:solidFill>
                  <a:srgbClr val="1D4CA0"/>
                </a:solidFill>
                <a:latin typeface="Lucida Sans"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j-cs"/>
              </a:rPr>
              <a:t>EL VALOR DE APRENDIZAJE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j-cs"/>
              </a:rPr>
              <a:t>de </a:t>
            </a:r>
            <a:r>
              <a:rPr kumimoji="0" lang="en-GB" sz="3600" b="1" i="1"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j-cs"/>
              </a:rPr>
              <a:t>Todas las Naciones</a:t>
            </a:r>
            <a:r>
              <a:rPr kumimoji="0" lang="en-GB" sz="3600" b="1"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j-cs"/>
              </a:rPr>
              <a:t> </a:t>
            </a:r>
            <a:r>
              <a:rPr kumimoji="0" lang="en-GB" sz="3600" b="1"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j-cs"/>
              </a:rPr>
              <a:t>es</a:t>
            </a:r>
            <a:r>
              <a:rPr kumimoji="0" lang="en-GB" sz="3600" b="1"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j-cs"/>
              </a:rPr>
              <a:t>…</a:t>
            </a:r>
            <a:endParaRPr kumimoji="0" lang="en-GB" sz="3600" b="1" i="1"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j-cs"/>
            </a:endParaRPr>
          </a:p>
        </p:txBody>
      </p:sp>
      <p:sp>
        <p:nvSpPr>
          <p:cNvPr id="8" name="Rectangle 7">
            <a:extLst>
              <a:ext uri="{FF2B5EF4-FFF2-40B4-BE49-F238E27FC236}">
                <a16:creationId xmlns:a16="http://schemas.microsoft.com/office/drawing/2014/main" id="{CD72CC46-43A6-43A5-84AD-101C50BB6324}"/>
              </a:ext>
            </a:extLst>
          </p:cNvPr>
          <p:cNvSpPr/>
          <p:nvPr/>
        </p:nvSpPr>
        <p:spPr>
          <a:xfrm>
            <a:off x="4495733" y="4217689"/>
            <a:ext cx="1363578" cy="1618331"/>
          </a:xfrm>
          <a:prstGeom prst="rect">
            <a:avLst/>
          </a:prstGeom>
          <a:solidFill>
            <a:srgbClr val="BBE0E3"/>
          </a:solidFill>
          <a:ln w="12700" cap="flat" cmpd="sng" algn="ctr">
            <a:solidFill>
              <a:srgbClr val="BBE0E3">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sp>
        <p:nvSpPr>
          <p:cNvPr id="9" name="Rectangle 3">
            <a:extLst>
              <a:ext uri="{FF2B5EF4-FFF2-40B4-BE49-F238E27FC236}">
                <a16:creationId xmlns:a16="http://schemas.microsoft.com/office/drawing/2014/main" id="{A5A27B0E-C655-48EE-A4DA-302DEADDE6C2}"/>
              </a:ext>
            </a:extLst>
          </p:cNvPr>
          <p:cNvSpPr txBox="1">
            <a:spLocks noChangeArrowheads="1"/>
          </p:cNvSpPr>
          <p:nvPr/>
        </p:nvSpPr>
        <p:spPr bwMode="auto">
          <a:xfrm>
            <a:off x="33862" y="1939542"/>
            <a:ext cx="10356655" cy="39847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rgbClr val="1D4CA0"/>
                </a:solidFill>
                <a:latin typeface="+mn-lt"/>
                <a:ea typeface="+mn-ea"/>
                <a:cs typeface="+mn-cs"/>
              </a:defRPr>
            </a:lvl1pPr>
            <a:lvl2pPr marL="742950" indent="-285750" algn="l" rtl="0" fontAlgn="base">
              <a:spcBef>
                <a:spcPct val="20000"/>
              </a:spcBef>
              <a:spcAft>
                <a:spcPct val="0"/>
              </a:spcAft>
              <a:buChar char="–"/>
              <a:defRPr sz="2800" kern="1200">
                <a:solidFill>
                  <a:srgbClr val="00A14F"/>
                </a:solidFill>
                <a:latin typeface="+mn-lt"/>
                <a:ea typeface="+mn-ea"/>
                <a:cs typeface="+mn-cs"/>
              </a:defRPr>
            </a:lvl2pPr>
            <a:lvl3pPr marL="1143000" indent="-228600" algn="l" rtl="0" fontAlgn="base">
              <a:spcBef>
                <a:spcPct val="20000"/>
              </a:spcBef>
              <a:spcAft>
                <a:spcPct val="0"/>
              </a:spcAft>
              <a:buChar char="•"/>
              <a:defRPr sz="2400" kern="1200">
                <a:solidFill>
                  <a:srgbClr val="1D4CA0"/>
                </a:solidFill>
                <a:latin typeface="+mn-lt"/>
                <a:ea typeface="+mn-ea"/>
                <a:cs typeface="+mn-cs"/>
              </a:defRPr>
            </a:lvl3pPr>
            <a:lvl4pPr marL="1600200" indent="-228600" algn="l" rtl="0" fontAlgn="base">
              <a:spcBef>
                <a:spcPct val="20000"/>
              </a:spcBef>
              <a:spcAft>
                <a:spcPct val="0"/>
              </a:spcAft>
              <a:buChar char="–"/>
              <a:defRPr sz="2000" kern="1200">
                <a:solidFill>
                  <a:srgbClr val="00A14F"/>
                </a:solidFill>
                <a:latin typeface="+mn-lt"/>
                <a:ea typeface="+mn-ea"/>
                <a:cs typeface="+mn-cs"/>
              </a:defRPr>
            </a:lvl4pPr>
            <a:lvl5pPr marL="2057400" indent="-228600" algn="l" rtl="0" fontAlgn="base">
              <a:spcBef>
                <a:spcPct val="20000"/>
              </a:spcBef>
              <a:spcAft>
                <a:spcPct val="0"/>
              </a:spcAft>
              <a:buChar char="»"/>
              <a:defRPr sz="2000" kern="1200">
                <a:solidFill>
                  <a:srgbClr val="1D4CA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en-GB" sz="6000" b="1" i="0" u="none" strike="noStrike" kern="1200" cap="none" spc="0" normalizeH="0" baseline="0" noProof="0" dirty="0">
                <a:ln>
                  <a:noFill/>
                </a:ln>
                <a:solidFill>
                  <a:srgbClr val="20B159"/>
                </a:solidFill>
                <a:effectLst/>
                <a:uLnTx/>
                <a:uFillTx/>
                <a:latin typeface="Segoe UI Black" panose="020B0A02040204020203" pitchFamily="34" charset="0"/>
                <a:ea typeface="Segoe UI Black" panose="020B0A02040204020203" pitchFamily="34" charset="0"/>
                <a:cs typeface="+mn-cs"/>
              </a:rPr>
              <a:t>Comunidad de Aprendizaje</a:t>
            </a:r>
          </a:p>
          <a:p>
            <a:pPr marL="342900" marR="0" lvl="0" indent="-342900" algn="ctr" defTabSz="914400" rtl="0" eaLnBrk="1" fontAlgn="base" latinLnBrk="0" hangingPunct="1">
              <a:lnSpc>
                <a:spcPct val="80000"/>
              </a:lnSpc>
              <a:spcBef>
                <a:spcPct val="20000"/>
              </a:spcBef>
              <a:spcAft>
                <a:spcPct val="0"/>
              </a:spcAft>
              <a:buClrTx/>
              <a:buSzTx/>
              <a:buFontTx/>
              <a:buNone/>
              <a:tabLst/>
              <a:defRPr/>
            </a:pPr>
            <a:endParaRPr kumimoji="0" lang="en-GB" sz="2400" b="1"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endParaRPr>
          </a:p>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El aula es un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lugar</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de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comunidad</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en</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el que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cada</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persona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juega</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un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papel</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 </a:t>
            </a:r>
            <a:r>
              <a:rPr kumimoji="0" lang="en-GB" sz="3200" b="0" i="0" u="none" strike="noStrike" kern="1200" cap="none" spc="0" normalizeH="0" baseline="0" noProof="0" dirty="0" err="1">
                <a:ln>
                  <a:noFill/>
                </a:ln>
                <a:solidFill>
                  <a:srgbClr val="1D4CA0"/>
                </a:solidFill>
                <a:effectLst/>
                <a:uLnTx/>
                <a:uFillTx/>
                <a:latin typeface="Segoe UI Black" panose="020B0A02040204020203" pitchFamily="34" charset="0"/>
                <a:ea typeface="Segoe UI Black" panose="020B0A02040204020203" pitchFamily="34" charset="0"/>
                <a:cs typeface="+mn-cs"/>
              </a:rPr>
              <a:t>importante</a:t>
            </a:r>
            <a:r>
              <a:rPr kumimoji="0" lang="en-GB" sz="3200" b="0" i="0" u="none" strike="noStrike" kern="1200" cap="none" spc="0" normalizeH="0" baseline="0" noProof="0" dirty="0">
                <a:ln>
                  <a:noFill/>
                </a:ln>
                <a:solidFill>
                  <a:srgbClr val="1D4CA0"/>
                </a:solidFill>
                <a:effectLst/>
                <a:uLnTx/>
                <a:uFillTx/>
                <a:latin typeface="Segoe UI Black" panose="020B0A02040204020203" pitchFamily="34" charset="0"/>
                <a:ea typeface="Segoe UI Black" panose="020B0A02040204020203" pitchFamily="34" charset="0"/>
                <a:cs typeface="+mn-cs"/>
              </a:rPr>
              <a:t>.</a:t>
            </a:r>
            <a:endParaRPr lang="en-GB" dirty="0">
              <a:latin typeface="Segoe UI Black" panose="020B0A02040204020203" pitchFamily="34" charset="0"/>
              <a:ea typeface="Segoe UI Black" panose="020B0A02040204020203" pitchFamily="34" charset="0"/>
            </a:endParaRPr>
          </a:p>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en-GB" sz="11500" b="1" i="0" u="none" strike="noStrike" kern="1200" cap="none" spc="0" normalizeH="0" baseline="0" noProof="0" dirty="0">
                <a:ln>
                  <a:noFill/>
                </a:ln>
                <a:solidFill>
                  <a:srgbClr val="DB1D34"/>
                </a:solidFill>
                <a:effectLst/>
                <a:uLnTx/>
                <a:uFillTx/>
                <a:latin typeface="Segoe UI Black" panose="020B0A02040204020203" pitchFamily="34" charset="0"/>
                <a:ea typeface="Segoe UI Black" panose="020B0A02040204020203" pitchFamily="34" charset="0"/>
                <a:cs typeface="+mn-cs"/>
              </a:rPr>
              <a:t>A</a:t>
            </a:r>
          </a:p>
        </p:txBody>
      </p:sp>
    </p:spTree>
    <p:extLst>
      <p:ext uri="{BB962C8B-B14F-4D97-AF65-F5344CB8AC3E}">
        <p14:creationId xmlns:p14="http://schemas.microsoft.com/office/powerpoint/2010/main" val="35351076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Introduction to Integral Mission June2016">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4_All Nations PowerPoint Master 2007">
  <a:themeElements>
    <a:clrScheme name="All Nations PowerPoint Master 20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l Nations PowerPoint Master 2007">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ll Nations PowerPoint Master 20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l Nations PowerPoint Master 20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l Nations PowerPoint Master 20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l Nations PowerPoint Master 20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l Nations PowerPoint Master 20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l Nations PowerPoint Master 20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l Nations PowerPoint Master 20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l Nations PowerPoint Master 20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l Nations PowerPoint Master 20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l Nations PowerPoint Master 20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l Nations PowerPoint Master 20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l Nations PowerPoint Master 20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Integral">
  <a:themeElements>
    <a:clrScheme name="Integral">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All Nations PowerPoint Master 2007">
  <a:themeElements>
    <a:clrScheme name="All Nations PowerPoint Master 20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l Nations PowerPoint Master 2007">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ll Nations PowerPoint Master 20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l Nations PowerPoint Master 20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l Nations PowerPoint Master 20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l Nations PowerPoint Master 20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l Nations PowerPoint Master 20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l Nations PowerPoint Master 20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l Nations PowerPoint Master 20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l Nations PowerPoint Master 20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l Nations PowerPoint Master 20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l Nations PowerPoint Master 20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l Nations PowerPoint Master 20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l Nations PowerPoint Master 20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Facet">
  <a:themeElements>
    <a:clrScheme name="Brand colours">
      <a:dk1>
        <a:srgbClr val="000000"/>
      </a:dk1>
      <a:lt1>
        <a:srgbClr val="FFFFFF"/>
      </a:lt1>
      <a:dk2>
        <a:srgbClr val="2C3C43"/>
      </a:dk2>
      <a:lt2>
        <a:srgbClr val="EBEBEB"/>
      </a:lt2>
      <a:accent1>
        <a:srgbClr val="20B159"/>
      </a:accent1>
      <a:accent2>
        <a:srgbClr val="0055A4"/>
      </a:accent2>
      <a:accent3>
        <a:srgbClr val="FEFFFF"/>
      </a:accent3>
      <a:accent4>
        <a:srgbClr val="FEFFFF"/>
      </a:accent4>
      <a:accent5>
        <a:srgbClr val="FEFFFF"/>
      </a:accent5>
      <a:accent6>
        <a:srgbClr val="FEFFFF"/>
      </a:accent6>
      <a:hlink>
        <a:srgbClr val="0055A4"/>
      </a:hlink>
      <a:folHlink>
        <a:srgbClr val="0055A4"/>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Generic presentation template.potx [Read-Only]" id="{4BEB0976-92E4-4746-80D8-D380620665CC}" vid="{C152FB5D-177C-480C-B019-C48C4FB9DD64}"/>
    </a:ext>
  </a:extLst>
</a:theme>
</file>

<file path=ppt/theme/theme8.xml><?xml version="1.0" encoding="utf-8"?>
<a:theme xmlns:a="http://schemas.openxmlformats.org/drawingml/2006/main" name="1_All Nations PowerPoint Master 2007">
  <a:themeElements>
    <a:clrScheme name="All Nations PowerPoint Master 20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l Nations PowerPoint Master 2007">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ll Nations PowerPoint Master 20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l Nations PowerPoint Master 20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l Nations PowerPoint Master 20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l Nations PowerPoint Master 20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l Nations PowerPoint Master 20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l Nations PowerPoint Master 20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l Nations PowerPoint Master 20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l Nations PowerPoint Master 20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l Nations PowerPoint Master 20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l Nations PowerPoint Master 20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l Nations PowerPoint Master 20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l Nations PowerPoint Master 20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0BFA1D76BC2BB4F8F335C87D05F9E7F" ma:contentTypeVersion="11" ma:contentTypeDescription="Create a new document." ma:contentTypeScope="" ma:versionID="b317c555f54b4d9c2d3f014ff7b7b81a">
  <xsd:schema xmlns:xsd="http://www.w3.org/2001/XMLSchema" xmlns:xs="http://www.w3.org/2001/XMLSchema" xmlns:p="http://schemas.microsoft.com/office/2006/metadata/properties" xmlns:ns3="c1d6343f-1b35-4990-8624-8822a0361cce" targetNamespace="http://schemas.microsoft.com/office/2006/metadata/properties" ma:root="true" ma:fieldsID="c8c25c74c39960a437717f948bb563f5" ns3:_="">
    <xsd:import namespace="c1d6343f-1b35-4990-8624-8822a0361cc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d6343f-1b35-4990-8624-8822a0361c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CB772E-D815-4A4D-8F17-2CFCA0E7537F}">
  <ds:schemaRefs>
    <ds:schemaRef ds:uri="http://purl.org/dc/terms/"/>
    <ds:schemaRef ds:uri="http://schemas.microsoft.com/office/infopath/2007/PartnerControls"/>
    <ds:schemaRef ds:uri="http://purl.org/dc/dcmitype/"/>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c1d6343f-1b35-4990-8624-8822a0361cce"/>
  </ds:schemaRefs>
</ds:datastoreItem>
</file>

<file path=customXml/itemProps2.xml><?xml version="1.0" encoding="utf-8"?>
<ds:datastoreItem xmlns:ds="http://schemas.openxmlformats.org/officeDocument/2006/customXml" ds:itemID="{912DA2F6-3969-4052-B8BE-C7E143262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d6343f-1b35-4990-8624-8822a0361c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56E575-1D8B-4376-A91D-897B157C10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69143</TotalTime>
  <Words>1598</Words>
  <Application>Microsoft Macintosh PowerPoint</Application>
  <PresentationFormat>Widescreen</PresentationFormat>
  <Paragraphs>314</Paragraphs>
  <Slides>33</Slides>
  <Notes>13</Notes>
  <HiddenSlides>10</HiddenSlides>
  <MMClips>0</MMClips>
  <ScaleCrop>false</ScaleCrop>
  <HeadingPairs>
    <vt:vector size="6" baseType="variant">
      <vt:variant>
        <vt:lpstr>Fonts Used</vt:lpstr>
      </vt:variant>
      <vt:variant>
        <vt:i4>14</vt:i4>
      </vt:variant>
      <vt:variant>
        <vt:lpstr>Theme</vt:lpstr>
      </vt:variant>
      <vt:variant>
        <vt:i4>14</vt:i4>
      </vt:variant>
      <vt:variant>
        <vt:lpstr>Slide Titles</vt:lpstr>
      </vt:variant>
      <vt:variant>
        <vt:i4>33</vt:i4>
      </vt:variant>
    </vt:vector>
  </HeadingPairs>
  <TitlesOfParts>
    <vt:vector size="61" baseType="lpstr">
      <vt:lpstr>Arial</vt:lpstr>
      <vt:lpstr>Arial Rounded MT Bold</vt:lpstr>
      <vt:lpstr>Calibri</vt:lpstr>
      <vt:lpstr>Calibri Light</vt:lpstr>
      <vt:lpstr>Century Gothic</vt:lpstr>
      <vt:lpstr>Lucida Sans</vt:lpstr>
      <vt:lpstr>Noto Sans Symbols</vt:lpstr>
      <vt:lpstr>Segoe UI Black</vt:lpstr>
      <vt:lpstr>Trebuchet MS</vt:lpstr>
      <vt:lpstr>Tw Cen MT</vt:lpstr>
      <vt:lpstr>Twentieth Century</vt:lpstr>
      <vt:lpstr>Wingdings</vt:lpstr>
      <vt:lpstr>Wingdings 2</vt:lpstr>
      <vt:lpstr>Wingdings 3</vt:lpstr>
      <vt:lpstr>Ion</vt:lpstr>
      <vt:lpstr>2_Office Theme</vt:lpstr>
      <vt:lpstr>2_Default Design</vt:lpstr>
      <vt:lpstr>6_Office Theme</vt:lpstr>
      <vt:lpstr>7_Default Design</vt:lpstr>
      <vt:lpstr>3_All Nations PowerPoint Master 2007</vt:lpstr>
      <vt:lpstr>Facet</vt:lpstr>
      <vt:lpstr>1_All Nations PowerPoint Master 2007</vt:lpstr>
      <vt:lpstr>10_Office Theme</vt:lpstr>
      <vt:lpstr>11_Office Theme</vt:lpstr>
      <vt:lpstr>12_Office Theme</vt:lpstr>
      <vt:lpstr>1_Introduction to Integral Mission June2016</vt:lpstr>
      <vt:lpstr>4_All Nations PowerPoint Master 2007</vt:lpstr>
      <vt:lpstr>Integral</vt:lpstr>
      <vt:lpstr>PowerPoint Presentation</vt:lpstr>
      <vt:lpstr>ESCUCHANDO LA VOZ  DEL SEÑOR</vt:lpstr>
      <vt:lpstr>NUESTRO TIEMPO ACTUAL:  LA RAREZA DE LA VOZ DEL SEÑOR</vt:lpstr>
      <vt:lpstr>SAMUEL: JUVENTUD CON LA PALABRA</vt:lpstr>
      <vt:lpstr>ESCUCHAR LA PALABRA DEL SEÑOR PARA LA MISIÓN</vt:lpstr>
      <vt:lpstr>PowerPoint Presentation</vt:lpstr>
      <vt:lpstr>PowerPoint Presentation</vt:lpstr>
      <vt:lpstr>PowerPoint Presentation</vt:lpstr>
      <vt:lpstr>PowerPoint Presentation</vt:lpstr>
      <vt:lpstr>PowerPoint Presentation</vt:lpstr>
      <vt:lpstr>PowerPoint Presentation</vt:lpstr>
      <vt:lpstr>praxis…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ALL NATIONS “On the Move”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¿Qué tenemos en común?</vt:lpstr>
      <vt:lpstr>PowerPoint Presentation</vt:lpstr>
      <vt:lpstr>Expectativas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Louisa Evans</cp:lastModifiedBy>
  <cp:revision>280</cp:revision>
  <cp:lastPrinted>2016-12-06T09:51:54Z</cp:lastPrinted>
  <dcterms:created xsi:type="dcterms:W3CDTF">2014-12-08T11:40:09Z</dcterms:created>
  <dcterms:modified xsi:type="dcterms:W3CDTF">2024-09-07T12:31:15Z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0x01010070BFA1D76BC2BB4F8F335C87D05F9E7F</vt:lpwstr>
  </property>
</Properties>
</file>