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19" r:id="rId6"/>
    <p:sldMasterId id="2147483731" r:id="rId7"/>
    <p:sldMasterId id="2147483791" r:id="rId8"/>
    <p:sldMasterId id="2147483815" r:id="rId9"/>
    <p:sldMasterId id="2147483833" r:id="rId10"/>
    <p:sldMasterId id="2147483845" r:id="rId11"/>
  </p:sldMasterIdLst>
  <p:notesMasterIdLst>
    <p:notesMasterId r:id="rId45"/>
  </p:notesMasterIdLst>
  <p:sldIdLst>
    <p:sldId id="256" r:id="rId12"/>
    <p:sldId id="257" r:id="rId13"/>
    <p:sldId id="264" r:id="rId14"/>
    <p:sldId id="279" r:id="rId15"/>
    <p:sldId id="1159" r:id="rId16"/>
    <p:sldId id="280" r:id="rId17"/>
    <p:sldId id="551" r:id="rId18"/>
    <p:sldId id="281" r:id="rId19"/>
    <p:sldId id="282" r:id="rId20"/>
    <p:sldId id="285" r:id="rId21"/>
    <p:sldId id="1155" r:id="rId22"/>
    <p:sldId id="284" r:id="rId23"/>
    <p:sldId id="1156" r:id="rId24"/>
    <p:sldId id="1157" r:id="rId25"/>
    <p:sldId id="258" r:id="rId26"/>
    <p:sldId id="259" r:id="rId27"/>
    <p:sldId id="260" r:id="rId28"/>
    <p:sldId id="261" r:id="rId29"/>
    <p:sldId id="262" r:id="rId30"/>
    <p:sldId id="263" r:id="rId31"/>
    <p:sldId id="268" r:id="rId32"/>
    <p:sldId id="269" r:id="rId33"/>
    <p:sldId id="270" r:id="rId34"/>
    <p:sldId id="271" r:id="rId35"/>
    <p:sldId id="273" r:id="rId36"/>
    <p:sldId id="1158" r:id="rId37"/>
    <p:sldId id="293" r:id="rId38"/>
    <p:sldId id="278" r:id="rId39"/>
    <p:sldId id="286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embeddedFontLst>
    <p:embeddedFont>
      <p:font typeface="Segoe UI Black" panose="020B0A02040204020203" pitchFamily="34" charset="0"/>
      <p:bold r:id="rId46"/>
      <p:italic r:id="rId47"/>
      <p:boldItalic r:id="rId48"/>
    </p:embeddedFont>
    <p:embeddedFont>
      <p:font typeface="SimHei" panose="020B0604020202020204" charset="-122"/>
      <p:regular r:id="rId49"/>
    </p:embeddedFont>
    <p:embeddedFont>
      <p:font typeface="Tw Cen MT Condensed Extra Bold" panose="020B0803020202020204" pitchFamily="34" charset="0"/>
      <p:regular r:id="rId50"/>
      <p:bold r:id="rId51"/>
    </p:embeddedFont>
    <p:embeddedFont>
      <p:font typeface="Quattrocento Sans" panose="020B0604020202020204" charset="0"/>
      <p:regular r:id="rId52"/>
      <p:bold r:id="rId53"/>
      <p:italic r:id="rId54"/>
      <p:boldItalic r:id="rId55"/>
    </p:embeddedFont>
    <p:embeddedFont>
      <p:font typeface="Helvetica" panose="020B0604020202020204" pitchFamily="34" charset="0"/>
      <p:regular r:id="rId56"/>
      <p:bold r:id="rId57"/>
      <p:italic r:id="rId58"/>
      <p:boldItalic r:id="rId59"/>
    </p:embeddedFont>
    <p:embeddedFont>
      <p:font typeface="FrankRuehl" panose="020B0604020202020204" charset="-79"/>
      <p:regular r:id="rId60"/>
    </p:embeddedFont>
    <p:embeddedFont>
      <p:font typeface="Tw Cen MT" panose="020B0602020104020603" pitchFamily="34" charset="0"/>
      <p:regular r:id="rId61"/>
      <p:bold r:id="rId62"/>
      <p:italic r:id="rId63"/>
      <p:boldItalic r:id="rId64"/>
    </p:embeddedFont>
    <p:embeddedFont>
      <p:font typeface="Narkisim" panose="020B0604020202020204" charset="-79"/>
      <p:regular r:id="rId65"/>
    </p:embeddedFont>
    <p:embeddedFont>
      <p:font typeface="Leelawadee" panose="020B0502040204020203" pitchFamily="34" charset="-34"/>
      <p:regular r:id="rId66"/>
      <p:bold r:id="rId67"/>
    </p:embeddedFont>
    <p:embeddedFont>
      <p:font typeface="Malgun Gothic" panose="020B0503020000020004" pitchFamily="34" charset="-127"/>
      <p:regular r:id="rId68"/>
      <p:bold r:id="rId69"/>
    </p:embeddedFont>
    <p:embeddedFont>
      <p:font typeface="Century Gothic" panose="020B0502020202020204" pitchFamily="34" charset="0"/>
      <p:regular r:id="rId70"/>
      <p:bold r:id="rId71"/>
      <p:italic r:id="rId72"/>
      <p:boldItalic r:id="rId73"/>
    </p:embeddedFont>
    <p:embeddedFont>
      <p:font typeface="Lucida Sans" panose="020B0602030504020204" pitchFamily="34" charset="0"/>
      <p:regular r:id="rId74"/>
      <p:bold r:id="rId75"/>
      <p:italic r:id="rId76"/>
      <p:boldItalic r:id="rId77"/>
    </p:embeddedFont>
    <p:embeddedFont>
      <p:font typeface="Arial Black" panose="020B0A04020102020204" pitchFamily="34" charset="0"/>
      <p:regular r:id="rId78"/>
      <p:bold r:id="rId79"/>
    </p:embeddedFont>
    <p:embeddedFont>
      <p:font typeface="Verdana" panose="020B0604030504040204" pitchFamily="34" charset="0"/>
      <p:regular r:id="rId80"/>
      <p:bold r:id="rId81"/>
      <p:italic r:id="rId82"/>
      <p:boldItalic r:id="rId83"/>
    </p:embeddedFont>
    <p:embeddedFont>
      <p:font typeface="Tw Cen MT Condensed" panose="020B0606020104020203" pitchFamily="34" charset="0"/>
      <p:regular r:id="rId84"/>
      <p:bold r:id="rId85"/>
    </p:embeddedFont>
    <p:embeddedFont>
      <p:font typeface="ＭＳ Ｐゴシック" panose="020B0600070205080204" pitchFamily="34" charset="-128"/>
      <p:regular r:id="rId86"/>
    </p:embeddedFont>
    <p:embeddedFont>
      <p:font typeface="Aharoni" panose="020B0604020202020204" charset="-79"/>
      <p:bold r:id="rId87"/>
    </p:embeddedFont>
    <p:embeddedFont>
      <p:font typeface="Trebuchet MS" panose="020B0603020202020204" pitchFamily="34" charset="0"/>
      <p:regular r:id="rId88"/>
      <p:bold r:id="rId89"/>
      <p:italic r:id="rId90"/>
      <p:boldItalic r:id="rId91"/>
    </p:embeddedFont>
    <p:embeddedFont>
      <p:font typeface="Calibri" panose="020F0502020204030204" pitchFamily="34" charset="0"/>
      <p:regular r:id="rId92"/>
      <p:bold r:id="rId93"/>
      <p:italic r:id="rId94"/>
      <p:boldItalic r:id="rId9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i4A9Fc/SzeBbnR7j/EdKfZLO2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/>
    <p:restoredTop sz="94621"/>
  </p:normalViewPr>
  <p:slideViewPr>
    <p:cSldViewPr snapToGrid="0">
      <p:cViewPr varScale="1">
        <p:scale>
          <a:sx n="69" d="100"/>
          <a:sy n="69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84" Type="http://schemas.openxmlformats.org/officeDocument/2006/relationships/font" Target="fonts/font39.fntdata"/><Relationship Id="rId89" Type="http://schemas.openxmlformats.org/officeDocument/2006/relationships/font" Target="fonts/font44.fntdata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45.fntdata"/><Relationship Id="rId95" Type="http://schemas.openxmlformats.org/officeDocument/2006/relationships/font" Target="fonts/font50.fntdata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font" Target="fonts/font3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80" Type="http://schemas.openxmlformats.org/officeDocument/2006/relationships/font" Target="fonts/font35.fntdata"/><Relationship Id="rId85" Type="http://schemas.openxmlformats.org/officeDocument/2006/relationships/font" Target="fonts/font4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83" Type="http://schemas.openxmlformats.org/officeDocument/2006/relationships/font" Target="fonts/font38.fntdata"/><Relationship Id="rId88" Type="http://schemas.openxmlformats.org/officeDocument/2006/relationships/font" Target="fonts/font43.fntdata"/><Relationship Id="rId91" Type="http://schemas.openxmlformats.org/officeDocument/2006/relationships/font" Target="fonts/font46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font" Target="fonts/font36.fntdata"/><Relationship Id="rId86" Type="http://schemas.openxmlformats.org/officeDocument/2006/relationships/font" Target="fonts/font41.fntdata"/><Relationship Id="rId94" Type="http://schemas.openxmlformats.org/officeDocument/2006/relationships/font" Target="fonts/font49.fntdata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font" Target="fonts/font31.fntdata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26.fntdata"/><Relationship Id="rId92" Type="http://schemas.openxmlformats.org/officeDocument/2006/relationships/font" Target="fonts/font4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66" Type="http://schemas.openxmlformats.org/officeDocument/2006/relationships/font" Target="fonts/font21.fntdata"/><Relationship Id="rId87" Type="http://schemas.openxmlformats.org/officeDocument/2006/relationships/font" Target="fonts/font42.fntdata"/><Relationship Id="rId61" Type="http://schemas.openxmlformats.org/officeDocument/2006/relationships/font" Target="fonts/font16.fntdata"/><Relationship Id="rId82" Type="http://schemas.openxmlformats.org/officeDocument/2006/relationships/font" Target="fonts/font37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font" Target="fonts/font11.fntdata"/><Relationship Id="rId77" Type="http://schemas.openxmlformats.org/officeDocument/2006/relationships/font" Target="fonts/font32.fntdata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93" Type="http://schemas.openxmlformats.org/officeDocument/2006/relationships/font" Target="fonts/font48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9" name="Google Shape;12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2" name="Google Shape;154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583" indent="-428583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Have faith &amp; expectancy that God will speak!</a:t>
            </a:r>
          </a:p>
          <a:p>
            <a:pPr marL="428583" indent="-428583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‘Tune in the radio’ and quieten the ‘</a:t>
            </a:r>
            <a:r>
              <a:rPr lang="en-US" dirty="0" err="1">
                <a:latin typeface="Century Gothic" panose="020B0502020202020204" pitchFamily="34" charset="0"/>
              </a:rPr>
              <a:t>clamour</a:t>
            </a:r>
            <a:r>
              <a:rPr lang="en-US" dirty="0">
                <a:latin typeface="Century Gothic" panose="020B0502020202020204" pitchFamily="34" charset="0"/>
              </a:rPr>
              <a:t> of your soul’</a:t>
            </a:r>
          </a:p>
          <a:p>
            <a:pPr marL="629780" lvl="1" indent="-371439">
              <a:lnSpc>
                <a:spcPct val="90000"/>
              </a:lnSpc>
            </a:pPr>
            <a:r>
              <a:rPr lang="en-US" dirty="0">
                <a:latin typeface="Century Gothic" panose="020B0502020202020204" pitchFamily="34" charset="0"/>
              </a:rPr>
              <a:t>Deal with things that take your focus away from God… (notebook!)</a:t>
            </a:r>
          </a:p>
          <a:p>
            <a:pPr marL="629780" lvl="1" indent="-371439">
              <a:lnSpc>
                <a:spcPct val="90000"/>
              </a:lnSpc>
            </a:pPr>
            <a:r>
              <a:rPr lang="en-US" dirty="0">
                <a:latin typeface="Century Gothic" panose="020B0502020202020204" pitchFamily="34" charset="0"/>
              </a:rPr>
              <a:t>Your own thoughts (2 Corinthians 10:5)</a:t>
            </a:r>
          </a:p>
          <a:p>
            <a:pPr marL="629780" lvl="1" indent="-371439">
              <a:lnSpc>
                <a:spcPct val="90000"/>
              </a:lnSpc>
            </a:pPr>
            <a:r>
              <a:rPr lang="en-US" dirty="0">
                <a:latin typeface="Century Gothic" panose="020B0502020202020204" pitchFamily="34" charset="0"/>
              </a:rPr>
              <a:t>The devil (James 4:7)</a:t>
            </a:r>
          </a:p>
          <a:p>
            <a:pPr marL="428583" indent="-428583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Focus on Jesus, talk to Him and wait for His response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84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Hearing the call</a:t>
            </a:r>
            <a:endParaRPr dirty="0"/>
          </a:p>
        </p:txBody>
      </p:sp>
      <p:sp>
        <p:nvSpPr>
          <p:cNvPr id="1242" name="Google Shape;1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How do you think God is calling you in mission at this time?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What vocation or ministry?</a:t>
            </a:r>
            <a:endParaRPr lang="en-GB" altLang="en-US" sz="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51" name="Google Shape;12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8" name="Google Shape;12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Salvation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Discipleship/Holiness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Full-time Ministry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Specific Assignment - Ananias</a:t>
            </a:r>
            <a:endParaRPr/>
          </a:p>
        </p:txBody>
      </p:sp>
      <p:sp>
        <p:nvSpPr>
          <p:cNvPr id="1259" name="Google Shape;12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6" name="Google Shape;1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9" name="Google Shape;12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“The Bible… does not provide an exposition of what should constitute a ‘call.’ Though there are several examples of calling, and various types of calling, there seems to be no single pattern or experience that fits them all.”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Moreau, Corwin McGee,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Introducing World Missions                     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 (Grand Rapids, Michigan: Baker Academic, 2004), 164.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6" name="Google Shape;12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1" name="Google Shape;1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“Also I heard the voice of the LORD saying: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‘</a:t>
            </a:r>
            <a:r>
              <a:rPr lang="en-US" sz="1200" b="1" dirty="0"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Whom shall I send</a:t>
            </a: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, And who will go for Us?’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Then I said, ‘</a:t>
            </a:r>
            <a:r>
              <a:rPr lang="en-US" sz="1200" b="1" dirty="0"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Here I am</a:t>
            </a: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! </a:t>
            </a:r>
            <a:r>
              <a:rPr lang="en-US" sz="1200" b="1" dirty="0"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Send me</a:t>
            </a: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.’” </a:t>
            </a:r>
            <a:r>
              <a:rPr lang="en-US" sz="11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Isaiah 6.8</a:t>
            </a: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white"/>
              </a:solidFill>
              <a:effectLst>
                <a:glow rad="177800">
                  <a:prstClr val="black"/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8" name="Google Shape;1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5" name="Google Shape;12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“Get out of your country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From your family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And from your father’s house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To a land I will show you.”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" b="1" dirty="0">
              <a:solidFill>
                <a:prstClr val="white"/>
              </a:solidFill>
              <a:effectLst>
                <a:glow rad="177800">
                  <a:prstClr val="black"/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  Genesis 12.1-3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5" name="Google Shape;1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3" name="Google Shape;1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7" name="Google Shape;13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“…all guidance coming from God,        no matter how it is given, requires personal and/or collective faith and obedience to revealed truth on the    part of the recipient.”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Steffen and Douglas, 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Encountering Missionary Life and Work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      (Grand Rapids, Michigan: Baker Academic, 2008), 55.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96" name="Google Shape;14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2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Take some time on your own to talk to God.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2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Ask Him: “Lord, what would you like me to do for you next?”</a:t>
            </a:r>
            <a:endParaRPr lang="en-US" altLang="en-US" sz="12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55" name="Google Shape;15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9" name="Google Shape;16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6" name="Google Shape;163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3" name="Google Shape;16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0" name="Google Shape;165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“The Bible… does not provide an exposition of what should constitute a ‘call.’ Though there are several examples of calling, and various types of calling, there seems to be no single pattern or experience that fits them all.”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Moreau, Corwin McGee, 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Introducing World Missions                     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 (Grand Rapids, Michigan: Baker Academic, 2004), 164.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3" name="Google Shape;1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480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3" name="Google Shape;15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59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1" name="Google Shape;15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altLang="ja-JP" dirty="0">
                <a:latin typeface="Century Gothic"/>
                <a:cs typeface="Century Gothic"/>
              </a:rPr>
              <a:t>“Then you will call upon me and come and pray to me, and </a:t>
            </a:r>
            <a:r>
              <a:rPr lang="en-US" altLang="ja-JP" dirty="0">
                <a:solidFill>
                  <a:srgbClr val="FFFF00"/>
                </a:solidFill>
                <a:latin typeface="Century Gothic"/>
                <a:cs typeface="Century Gothic"/>
              </a:rPr>
              <a:t>I will hear </a:t>
            </a:r>
            <a:r>
              <a:rPr lang="en-US" altLang="ja-JP" dirty="0">
                <a:latin typeface="Century Gothic"/>
                <a:cs typeface="Century Gothic"/>
              </a:rPr>
              <a:t>you. You will seek me and </a:t>
            </a:r>
            <a:r>
              <a:rPr lang="en-US" altLang="ja-JP" dirty="0">
                <a:solidFill>
                  <a:srgbClr val="FFFF00"/>
                </a:solidFill>
                <a:latin typeface="Century Gothic"/>
                <a:cs typeface="Century Gothic"/>
              </a:rPr>
              <a:t>find me</a:t>
            </a:r>
            <a:r>
              <a:rPr lang="en-US" altLang="ja-JP" dirty="0">
                <a:latin typeface="Century Gothic"/>
                <a:cs typeface="Century Gothic"/>
              </a:rPr>
              <a:t>, when you </a:t>
            </a:r>
            <a:r>
              <a:rPr lang="en-US" altLang="ja-JP" dirty="0">
                <a:solidFill>
                  <a:srgbClr val="46D914"/>
                </a:solidFill>
                <a:latin typeface="Century Gothic"/>
                <a:cs typeface="Century Gothic"/>
              </a:rPr>
              <a:t>seek me with all your heart</a:t>
            </a:r>
            <a:r>
              <a:rPr lang="en-US" altLang="ja-JP" dirty="0">
                <a:latin typeface="Century Gothic"/>
                <a:cs typeface="Century Gothic"/>
              </a:rPr>
              <a:t>.”</a:t>
            </a:r>
            <a:r>
              <a:rPr lang="en-GB" b="1" dirty="0">
                <a:latin typeface="Century Gothic"/>
                <a:cs typeface="Century Gothic"/>
              </a:rPr>
              <a:t> </a:t>
            </a:r>
            <a:r>
              <a:rPr lang="en-GB" sz="1000" dirty="0">
                <a:latin typeface="Century Gothic"/>
                <a:cs typeface="Century Gothic"/>
              </a:rPr>
              <a:t>[Jeremiah 29:11-12, ESV]</a:t>
            </a:r>
          </a:p>
          <a:p>
            <a:pPr eaLnBrk="1" hangingPunct="1"/>
            <a:r>
              <a:rPr lang="en-GB" b="1" dirty="0">
                <a:latin typeface="Century Gothic"/>
                <a:cs typeface="Century Gothic"/>
              </a:rPr>
              <a:t>“</a:t>
            </a:r>
            <a:r>
              <a:rPr lang="en-GB" b="1" dirty="0">
                <a:solidFill>
                  <a:srgbClr val="46D914"/>
                </a:solidFill>
                <a:latin typeface="Century Gothic"/>
                <a:cs typeface="Century Gothic"/>
              </a:rPr>
              <a:t>Call to Me</a:t>
            </a:r>
            <a:r>
              <a:rPr lang="en-GB" b="1" dirty="0">
                <a:latin typeface="Century Gothic"/>
                <a:cs typeface="Century Gothic"/>
              </a:rPr>
              <a:t>, and I </a:t>
            </a:r>
            <a:r>
              <a:rPr lang="en-GB" b="1" i="1" dirty="0">
                <a:solidFill>
                  <a:srgbClr val="FFFF00"/>
                </a:solidFill>
                <a:latin typeface="Century Gothic"/>
                <a:cs typeface="Century Gothic"/>
              </a:rPr>
              <a:t>will</a:t>
            </a:r>
            <a:r>
              <a:rPr lang="en-GB" b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GB" b="1" u="sng" dirty="0">
                <a:solidFill>
                  <a:srgbClr val="FFFF00"/>
                </a:solidFill>
                <a:latin typeface="Century Gothic"/>
                <a:cs typeface="Century Gothic"/>
              </a:rPr>
              <a:t>answer</a:t>
            </a:r>
            <a:r>
              <a:rPr lang="en-GB" b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GB" b="1" dirty="0">
                <a:latin typeface="Century Gothic"/>
                <a:cs typeface="Century Gothic"/>
              </a:rPr>
              <a:t>you, and show you great and mighty things which you do not know.”</a:t>
            </a:r>
            <a:r>
              <a:rPr lang="en-GB" dirty="0">
                <a:latin typeface="Century Gothic"/>
                <a:cs typeface="Century Gothic"/>
              </a:rPr>
              <a:t> </a:t>
            </a:r>
            <a:r>
              <a:rPr lang="en-GB" sz="1000" dirty="0">
                <a:latin typeface="Century Gothic"/>
                <a:cs typeface="Century Gothic"/>
              </a:rPr>
              <a:t>[Jeremiah 33:3] </a:t>
            </a:r>
          </a:p>
          <a:p>
            <a:pPr eaLnBrk="1" hangingPunct="1"/>
            <a:r>
              <a:rPr lang="en-GB" b="1" dirty="0">
                <a:latin typeface="Century Gothic"/>
                <a:cs typeface="Century Gothic"/>
              </a:rPr>
              <a:t>“</a:t>
            </a:r>
            <a:r>
              <a:rPr lang="en-GB" b="1" dirty="0">
                <a:solidFill>
                  <a:srgbClr val="46D914"/>
                </a:solidFill>
                <a:latin typeface="Century Gothic"/>
                <a:cs typeface="Century Gothic"/>
              </a:rPr>
              <a:t>Draw near to God</a:t>
            </a:r>
            <a:r>
              <a:rPr lang="en-GB" b="1" dirty="0">
                <a:latin typeface="Century Gothic"/>
                <a:cs typeface="Century Gothic"/>
              </a:rPr>
              <a:t>, and He </a:t>
            </a:r>
            <a:r>
              <a:rPr lang="en-GB" b="1" u="sng" dirty="0">
                <a:solidFill>
                  <a:srgbClr val="FFFF00"/>
                </a:solidFill>
                <a:latin typeface="Century Gothic"/>
                <a:cs typeface="Century Gothic"/>
              </a:rPr>
              <a:t>will</a:t>
            </a:r>
            <a:r>
              <a:rPr lang="en-GB" b="1" dirty="0">
                <a:solidFill>
                  <a:srgbClr val="FFFF00"/>
                </a:solidFill>
                <a:latin typeface="Century Gothic"/>
                <a:cs typeface="Century Gothic"/>
              </a:rPr>
              <a:t> draw near </a:t>
            </a:r>
            <a:r>
              <a:rPr lang="en-GB" b="1" dirty="0">
                <a:latin typeface="Century Gothic"/>
                <a:cs typeface="Century Gothic"/>
              </a:rPr>
              <a:t>to you.” </a:t>
            </a:r>
            <a:r>
              <a:rPr lang="en-GB" sz="1000" dirty="0">
                <a:latin typeface="Century Gothic"/>
                <a:cs typeface="Century Gothic"/>
              </a:rPr>
              <a:t>[James 4:8]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35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C9A009-9A2E-5749-B8A0-D4461C95BBDE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69938"/>
            <a:ext cx="4964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5" y="4715154"/>
            <a:ext cx="5437826" cy="48092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indent="-88900" eaLnBrk="1" hangingPunct="1">
              <a:tabLst>
                <a:tab pos="1346200" algn="l"/>
              </a:tabLst>
            </a:pPr>
            <a:r>
              <a:rPr lang="en-GB" sz="1100"/>
              <a:t>Jeremiah 29:11: Great verse – with a condition!</a:t>
            </a:r>
          </a:p>
          <a:p>
            <a:pPr marL="88900" indent="-88900" eaLnBrk="1" hangingPunct="1">
              <a:tabLst>
                <a:tab pos="1346200" algn="l"/>
              </a:tabLst>
            </a:pPr>
            <a:r>
              <a:rPr lang="en-GB" sz="1100"/>
              <a:t>Isaiah 50:4b-5: The Ultimate </a:t>
            </a:r>
            <a:r>
              <a:rPr lang="ja-JP" altLang="en-GB" sz="1100"/>
              <a:t>‘</a:t>
            </a:r>
            <a:r>
              <a:rPr lang="en-GB" sz="1100"/>
              <a:t>Quiet Time</a:t>
            </a:r>
            <a:r>
              <a:rPr lang="ja-JP" altLang="en-GB" sz="1100"/>
              <a:t>’</a:t>
            </a:r>
            <a:r>
              <a:rPr lang="en-GB" sz="1100"/>
              <a:t>!</a:t>
            </a:r>
          </a:p>
          <a:p>
            <a:pPr marL="88900" indent="-88900" eaLnBrk="1" hangingPunct="1">
              <a:tabLst>
                <a:tab pos="1346200" algn="l"/>
              </a:tabLst>
            </a:pPr>
            <a:r>
              <a:rPr lang="en-GB" sz="1100"/>
              <a:t>1 Samuel 3:8: </a:t>
            </a:r>
          </a:p>
          <a:p>
            <a:pPr marL="88900" indent="-88900" eaLnBrk="1" hangingPunct="1">
              <a:tabLst>
                <a:tab pos="1346200" algn="l"/>
              </a:tabLst>
            </a:pPr>
            <a:r>
              <a:rPr lang="en-GB" sz="1100"/>
              <a:t>   The importance of </a:t>
            </a:r>
            <a:r>
              <a:rPr lang="ja-JP" altLang="en-GB" sz="1100"/>
              <a:t>‘</a:t>
            </a:r>
            <a:r>
              <a:rPr lang="en-GB" sz="1100"/>
              <a:t>recognition</a:t>
            </a:r>
            <a:r>
              <a:rPr lang="ja-JP" altLang="en-GB" sz="1100"/>
              <a:t>’</a:t>
            </a:r>
            <a:r>
              <a:rPr lang="en-GB" sz="1100"/>
              <a:t> [</a:t>
            </a:r>
            <a:r>
              <a:rPr lang="ja-JP" altLang="en-GB" sz="1100"/>
              <a:t>“</a:t>
            </a:r>
            <a:r>
              <a:rPr lang="en-GB" sz="1100"/>
              <a:t>God, was that you?</a:t>
            </a:r>
            <a:r>
              <a:rPr lang="ja-JP" altLang="en-GB" sz="1100"/>
              <a:t>”</a:t>
            </a:r>
            <a:r>
              <a:rPr lang="en-GB" sz="1100"/>
              <a:t>] &amp; </a:t>
            </a:r>
            <a:r>
              <a:rPr lang="ja-JP" altLang="en-GB" sz="1100"/>
              <a:t>‘</a:t>
            </a:r>
            <a:r>
              <a:rPr lang="en-GB" sz="1100"/>
              <a:t>expectation</a:t>
            </a:r>
            <a:r>
              <a:rPr lang="ja-JP" altLang="en-GB" sz="1100"/>
              <a:t>’</a:t>
            </a:r>
            <a:r>
              <a:rPr lang="en-GB" sz="1100"/>
              <a:t> [</a:t>
            </a:r>
            <a:r>
              <a:rPr lang="ja-JP" altLang="en-GB" sz="1100"/>
              <a:t>“</a:t>
            </a:r>
            <a:r>
              <a:rPr lang="en-GB" sz="1100"/>
              <a:t>God, I am ready!</a:t>
            </a:r>
            <a:r>
              <a:rPr lang="ja-JP" altLang="en-GB" sz="1100"/>
              <a:t>”</a:t>
            </a:r>
            <a:r>
              <a:rPr lang="en-GB" sz="1100"/>
              <a:t>]</a:t>
            </a:r>
          </a:p>
          <a:p>
            <a:pPr marL="88900" indent="-88900" eaLnBrk="1" hangingPunct="1">
              <a:tabLst>
                <a:tab pos="1346200" algn="l"/>
              </a:tabLst>
            </a:pPr>
            <a:r>
              <a:rPr lang="en-GB" sz="1100"/>
              <a:t>   The importance of other Christian brothers and sisters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42950"/>
            <a:ext cx="4964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8" name="Google Shape;15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GB" b="1"/>
              <a:t> We have a wonderfully creative God.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GB" b="1"/>
              <a:t> Can never get bored in prayer again!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GB" b="1"/>
              <a:t> Angel?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Scripture: In Peter’s sermon at Pentecost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Preaching: Peter’s sermon at Pentecost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Pictures/Images: “Tongues of Fire”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Words/Impressions: “Simon, three men are looking for you.”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Revelation/Wisdom: Spirit of Wisdom &amp; Revelation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Emotions: Jesus wept!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Dreams &amp; Visions: Peter’s sheet of animals, Man of Macedonia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Audible Voice: “Saul, Saul, why do you persecute me?”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Answers to Prayer: Prayed for boldness, Preached boldly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Sings and Wonders: Phillip – People saw signs and wonders and listened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Angels: Phillip and the Ethiopian Eunuch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Spiritual gift of prophecy: Agubus and the severe famine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Mature Christian Leaders: The council of Jerusalem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Same thing in different ways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	Buy that piece of land 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		Scripture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		Picture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		Dream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		Testimony of other Christians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	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729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69938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7" name="Google Shape;1527;p27:notes"/>
          <p:cNvSpPr txBox="1">
            <a:spLocks noGrp="1"/>
          </p:cNvSpPr>
          <p:nvPr>
            <p:ph type="body" idx="1"/>
          </p:nvPr>
        </p:nvSpPr>
        <p:spPr>
          <a:xfrm>
            <a:off x="679925" y="4715154"/>
            <a:ext cx="5437826" cy="4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b="1"/>
              <a:t>‘Seasonal’ Verses: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" b="1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/>
              <a:t>Genesis 12:1 [Very exciting word … but difficult to live out …]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/>
              <a:t>Jeremiah 29:11 [This word supported me through a time of amazing uncertainty …]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/>
              <a:t>Isaiah 50:4b-5 [Struggle requiring sacrifice …]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i="1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i="1"/>
              <a:t>Principle: God always wants to help me ‘get through’ [Psalm 119:105]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i="1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b="1"/>
              <a:t>Pictures: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/>
              <a:t>Picture people!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i="1"/>
              <a:t>God will never leave me nor forsake me.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b="1"/>
              <a:t>God … the Uninvited Guest: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/>
              <a:t>Not a Christian … Not seeking God …</a:t>
            </a:r>
            <a:endParaRPr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88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i="1"/>
              <a:t>God loves me.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489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9" name="Google Shape;15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/>
            <a:r>
              <a:rPr lang="en-GB" dirty="0">
                <a:latin typeface="Century Gothic" panose="020B0502020202020204" pitchFamily="34" charset="0"/>
              </a:rPr>
              <a:t>What God says will give glory to Him</a:t>
            </a:r>
          </a:p>
          <a:p>
            <a:pPr eaLnBrk="1" hangingPunct="1"/>
            <a:r>
              <a:rPr lang="en-GB" dirty="0">
                <a:latin typeface="Century Gothic" panose="020B0502020202020204" pitchFamily="34" charset="0"/>
              </a:rPr>
              <a:t>What God says will reflect His character</a:t>
            </a:r>
          </a:p>
          <a:p>
            <a:pPr eaLnBrk="1" hangingPunct="1">
              <a:buFont typeface="Wingdings" charset="0"/>
              <a:buNone/>
            </a:pPr>
            <a:endParaRPr lang="en-GB" sz="8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GB" dirty="0">
                <a:latin typeface="Century Gothic" panose="020B0502020202020204" pitchFamily="34" charset="0"/>
              </a:rPr>
              <a:t>What I say will give glory to me</a:t>
            </a:r>
          </a:p>
          <a:p>
            <a:pPr eaLnBrk="1" hangingPunct="1"/>
            <a:r>
              <a:rPr lang="en-GB" dirty="0">
                <a:latin typeface="Century Gothic" panose="020B0502020202020204" pitchFamily="34" charset="0"/>
              </a:rPr>
              <a:t>What I say will reflect my character</a:t>
            </a:r>
          </a:p>
          <a:p>
            <a:pPr eaLnBrk="1" hangingPunct="1">
              <a:buFont typeface="Wingdings" charset="0"/>
              <a:buNone/>
            </a:pPr>
            <a:endParaRPr lang="en-GB" sz="8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GB" dirty="0">
                <a:latin typeface="Century Gothic" panose="020B0502020202020204" pitchFamily="34" charset="0"/>
              </a:rPr>
              <a:t>What Satan says will give glory to Him</a:t>
            </a:r>
          </a:p>
          <a:p>
            <a:pPr eaLnBrk="1" hangingPunct="1"/>
            <a:r>
              <a:rPr lang="en-GB" dirty="0">
                <a:latin typeface="Century Gothic" panose="020B0502020202020204" pitchFamily="34" charset="0"/>
              </a:rPr>
              <a:t>What Satan says will reflect his character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05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78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78"/>
          <p:cNvSpPr txBox="1">
            <a:spLocks noGrp="1"/>
          </p:cNvSpPr>
          <p:nvPr>
            <p:ph type="body" idx="1"/>
          </p:nvPr>
        </p:nvSpPr>
        <p:spPr>
          <a:xfrm>
            <a:off x="827485" y="2060577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897" name="Google Shape;897;p178"/>
          <p:cNvSpPr txBox="1">
            <a:spLocks noGrp="1"/>
          </p:cNvSpPr>
          <p:nvPr>
            <p:ph type="body" idx="2"/>
          </p:nvPr>
        </p:nvSpPr>
        <p:spPr>
          <a:xfrm>
            <a:off x="4240872" y="2056093"/>
            <a:ext cx="3297256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898" name="Google Shape;898;p178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78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78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591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79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79"/>
          <p:cNvSpPr txBox="1">
            <a:spLocks noGrp="1"/>
          </p:cNvSpPr>
          <p:nvPr>
            <p:ph type="body" idx="1"/>
          </p:nvPr>
        </p:nvSpPr>
        <p:spPr>
          <a:xfrm>
            <a:off x="827485" y="1905011"/>
            <a:ext cx="3297254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04" name="Google Shape;904;p179"/>
          <p:cNvSpPr txBox="1">
            <a:spLocks noGrp="1"/>
          </p:cNvSpPr>
          <p:nvPr>
            <p:ph type="body" idx="2"/>
          </p:nvPr>
        </p:nvSpPr>
        <p:spPr>
          <a:xfrm>
            <a:off x="827485" y="2514602"/>
            <a:ext cx="3297254" cy="37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905" name="Google Shape;905;p179"/>
          <p:cNvSpPr txBox="1">
            <a:spLocks noGrp="1"/>
          </p:cNvSpPr>
          <p:nvPr>
            <p:ph type="body" idx="3"/>
          </p:nvPr>
        </p:nvSpPr>
        <p:spPr>
          <a:xfrm>
            <a:off x="4240873" y="1905011"/>
            <a:ext cx="3297254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06" name="Google Shape;906;p179"/>
          <p:cNvSpPr txBox="1">
            <a:spLocks noGrp="1"/>
          </p:cNvSpPr>
          <p:nvPr>
            <p:ph type="body" idx="4"/>
          </p:nvPr>
        </p:nvSpPr>
        <p:spPr>
          <a:xfrm>
            <a:off x="4240873" y="2514602"/>
            <a:ext cx="3297254" cy="37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907" name="Google Shape;907;p179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79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79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6200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80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180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80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80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4748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81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81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81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4998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82"/>
          <p:cNvSpPr txBox="1"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82"/>
          <p:cNvSpPr txBox="1">
            <a:spLocks noGrp="1"/>
          </p:cNvSpPr>
          <p:nvPr>
            <p:ph type="body" idx="1"/>
          </p:nvPr>
        </p:nvSpPr>
        <p:spPr>
          <a:xfrm>
            <a:off x="3588462" y="1447800"/>
            <a:ext cx="389699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500"/>
            </a:lvl1pPr>
            <a:lvl2pPr marL="914400" lvl="1" indent="-29971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2pPr>
            <a:lvl3pPr marL="1371600" lvl="2" indent="-28956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3pPr>
            <a:lvl4pPr marL="1828800" lvl="3" indent="-2844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4pPr>
            <a:lvl5pPr marL="2286000" lvl="4" indent="-2844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5pPr>
            <a:lvl6pPr marL="2743200" lvl="5" indent="-2844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6pPr>
            <a:lvl7pPr marL="3200400" lvl="6" indent="-2844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7pPr>
            <a:lvl8pPr marL="3657600" lvl="7" indent="-2844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8pPr>
            <a:lvl9pPr marL="4114800" lvl="8" indent="-28447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9pPr>
          </a:lstStyle>
          <a:p>
            <a:endParaRPr/>
          </a:p>
        </p:txBody>
      </p:sp>
      <p:sp>
        <p:nvSpPr>
          <p:cNvPr id="922" name="Google Shape;922;p182"/>
          <p:cNvSpPr txBox="1">
            <a:spLocks noGrp="1"/>
          </p:cNvSpPr>
          <p:nvPr>
            <p:ph type="body" idx="2"/>
          </p:nvPr>
        </p:nvSpPr>
        <p:spPr>
          <a:xfrm>
            <a:off x="866224" y="3129292"/>
            <a:ext cx="2550797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23" name="Google Shape;923;p182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82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82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9176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83"/>
          <p:cNvSpPr txBox="1"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83"/>
          <p:cNvSpPr>
            <a:spLocks noGrp="1"/>
          </p:cNvSpPr>
          <p:nvPr>
            <p:ph type="pic" idx="2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929" name="Google Shape;929;p183"/>
          <p:cNvSpPr txBox="1">
            <a:spLocks noGrp="1"/>
          </p:cNvSpPr>
          <p:nvPr>
            <p:ph type="body" idx="1"/>
          </p:nvPr>
        </p:nvSpPr>
        <p:spPr>
          <a:xfrm>
            <a:off x="866218" y="3657600"/>
            <a:ext cx="38137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30" name="Google Shape;930;p183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83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83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6150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84"/>
          <p:cNvSpPr txBox="1">
            <a:spLocks noGrp="1"/>
          </p:cNvSpPr>
          <p:nvPr>
            <p:ph type="title"/>
          </p:nvPr>
        </p:nvSpPr>
        <p:spPr>
          <a:xfrm>
            <a:off x="866225" y="4800590"/>
            <a:ext cx="6619243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84"/>
          <p:cNvSpPr>
            <a:spLocks noGrp="1"/>
          </p:cNvSpPr>
          <p:nvPr>
            <p:ph type="pic" idx="2"/>
          </p:nvPr>
        </p:nvSpPr>
        <p:spPr>
          <a:xfrm>
            <a:off x="866218" y="685802"/>
            <a:ext cx="6619244" cy="3640667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936" name="Google Shape;936;p184"/>
          <p:cNvSpPr txBox="1">
            <a:spLocks noGrp="1"/>
          </p:cNvSpPr>
          <p:nvPr>
            <p:ph type="body" idx="1"/>
          </p:nvPr>
        </p:nvSpPr>
        <p:spPr>
          <a:xfrm>
            <a:off x="866217" y="5367325"/>
            <a:ext cx="661924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37" name="Google Shape;937;p184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84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84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560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85"/>
          <p:cNvSpPr txBox="1"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85"/>
          <p:cNvSpPr txBox="1">
            <a:spLocks noGrp="1"/>
          </p:cNvSpPr>
          <p:nvPr>
            <p:ph type="body" idx="1"/>
          </p:nvPr>
        </p:nvSpPr>
        <p:spPr>
          <a:xfrm>
            <a:off x="866218" y="3657600"/>
            <a:ext cx="6619244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43" name="Google Shape;943;p185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185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85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6131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86"/>
          <p:cNvSpPr txBox="1"/>
          <p:nvPr/>
        </p:nvSpPr>
        <p:spPr>
          <a:xfrm>
            <a:off x="673894" y="971552"/>
            <a:ext cx="601266" cy="150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lang="en-GB" sz="9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86"/>
          <p:cNvSpPr txBox="1"/>
          <p:nvPr/>
        </p:nvSpPr>
        <p:spPr>
          <a:xfrm>
            <a:off x="6997306" y="2613026"/>
            <a:ext cx="602456" cy="150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lang="en-GB" sz="9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9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86"/>
          <p:cNvSpPr txBox="1">
            <a:spLocks noGrp="1"/>
          </p:cNvSpPr>
          <p:nvPr>
            <p:ph type="title"/>
          </p:nvPr>
        </p:nvSpPr>
        <p:spPr>
          <a:xfrm>
            <a:off x="1181101" y="1447811"/>
            <a:ext cx="5999486" cy="232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86"/>
          <p:cNvSpPr txBox="1">
            <a:spLocks noGrp="1"/>
          </p:cNvSpPr>
          <p:nvPr>
            <p:ph type="body" idx="1"/>
          </p:nvPr>
        </p:nvSpPr>
        <p:spPr>
          <a:xfrm>
            <a:off x="1447808" y="3771180"/>
            <a:ext cx="5459737" cy="34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51" name="Google Shape;951;p186"/>
          <p:cNvSpPr txBox="1">
            <a:spLocks noGrp="1"/>
          </p:cNvSpPr>
          <p:nvPr>
            <p:ph type="body" idx="2"/>
          </p:nvPr>
        </p:nvSpPr>
        <p:spPr>
          <a:xfrm>
            <a:off x="866218" y="4350657"/>
            <a:ext cx="66192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52" name="Google Shape;952;p186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86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86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077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87"/>
          <p:cNvSpPr txBox="1">
            <a:spLocks noGrp="1"/>
          </p:cNvSpPr>
          <p:nvPr>
            <p:ph type="title"/>
          </p:nvPr>
        </p:nvSpPr>
        <p:spPr>
          <a:xfrm>
            <a:off x="866216" y="3124203"/>
            <a:ext cx="6619245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87"/>
          <p:cNvSpPr txBox="1"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87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87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87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36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" name="Google Shape;962;p188"/>
          <p:cNvCxnSpPr/>
          <p:nvPr/>
        </p:nvCxnSpPr>
        <p:spPr>
          <a:xfrm>
            <a:off x="279439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3" name="Google Shape;963;p188"/>
          <p:cNvCxnSpPr/>
          <p:nvPr/>
        </p:nvCxnSpPr>
        <p:spPr>
          <a:xfrm>
            <a:off x="5222081" y="2133601"/>
            <a:ext cx="0" cy="3967163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4" name="Google Shape;964;p188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88"/>
          <p:cNvSpPr txBox="1">
            <a:spLocks noGrp="1"/>
          </p:cNvSpPr>
          <p:nvPr>
            <p:ph type="body" idx="1"/>
          </p:nvPr>
        </p:nvSpPr>
        <p:spPr>
          <a:xfrm>
            <a:off x="474712" y="1981211"/>
            <a:ext cx="2210150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66" name="Google Shape;966;p188"/>
          <p:cNvSpPr txBox="1">
            <a:spLocks noGrp="1"/>
          </p:cNvSpPr>
          <p:nvPr>
            <p:ph type="body" idx="2"/>
          </p:nvPr>
        </p:nvSpPr>
        <p:spPr>
          <a:xfrm>
            <a:off x="489355" y="2667002"/>
            <a:ext cx="2195513" cy="358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67" name="Google Shape;967;p188"/>
          <p:cNvSpPr txBox="1">
            <a:spLocks noGrp="1"/>
          </p:cNvSpPr>
          <p:nvPr>
            <p:ph type="body" idx="3"/>
          </p:nvPr>
        </p:nvSpPr>
        <p:spPr>
          <a:xfrm>
            <a:off x="2912753" y="1981211"/>
            <a:ext cx="2202181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68" name="Google Shape;968;p188"/>
          <p:cNvSpPr txBox="1">
            <a:spLocks noGrp="1"/>
          </p:cNvSpPr>
          <p:nvPr>
            <p:ph type="body" idx="4"/>
          </p:nvPr>
        </p:nvSpPr>
        <p:spPr>
          <a:xfrm>
            <a:off x="2904829" y="2667002"/>
            <a:ext cx="2210096" cy="358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69" name="Google Shape;969;p188"/>
          <p:cNvSpPr txBox="1">
            <a:spLocks noGrp="1"/>
          </p:cNvSpPr>
          <p:nvPr>
            <p:ph type="body" idx="5"/>
          </p:nvPr>
        </p:nvSpPr>
        <p:spPr>
          <a:xfrm>
            <a:off x="5343533" y="1981211"/>
            <a:ext cx="219908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70" name="Google Shape;970;p188"/>
          <p:cNvSpPr txBox="1">
            <a:spLocks noGrp="1"/>
          </p:cNvSpPr>
          <p:nvPr>
            <p:ph type="body" idx="6"/>
          </p:nvPr>
        </p:nvSpPr>
        <p:spPr>
          <a:xfrm>
            <a:off x="5343533" y="2667002"/>
            <a:ext cx="2199085" cy="358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71" name="Google Shape;971;p188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88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88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4853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5" name="Google Shape;975;p189"/>
          <p:cNvCxnSpPr/>
          <p:nvPr/>
        </p:nvCxnSpPr>
        <p:spPr>
          <a:xfrm>
            <a:off x="279439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6" name="Google Shape;976;p189"/>
          <p:cNvCxnSpPr/>
          <p:nvPr/>
        </p:nvCxnSpPr>
        <p:spPr>
          <a:xfrm>
            <a:off x="5222081" y="2133601"/>
            <a:ext cx="0" cy="3967163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7" name="Google Shape;977;p189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189"/>
          <p:cNvSpPr txBox="1">
            <a:spLocks noGrp="1"/>
          </p:cNvSpPr>
          <p:nvPr>
            <p:ph type="body" idx="1"/>
          </p:nvPr>
        </p:nvSpPr>
        <p:spPr>
          <a:xfrm>
            <a:off x="489349" y="4250960"/>
            <a:ext cx="22050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79" name="Google Shape;979;p189"/>
          <p:cNvSpPr>
            <a:spLocks noGrp="1"/>
          </p:cNvSpPr>
          <p:nvPr>
            <p:ph type="pic" idx="2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980" name="Google Shape;980;p189"/>
          <p:cNvSpPr txBox="1">
            <a:spLocks noGrp="1"/>
          </p:cNvSpPr>
          <p:nvPr>
            <p:ph type="body" idx="3"/>
          </p:nvPr>
        </p:nvSpPr>
        <p:spPr>
          <a:xfrm>
            <a:off x="489349" y="4827213"/>
            <a:ext cx="220503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81" name="Google Shape;981;p189"/>
          <p:cNvSpPr txBox="1">
            <a:spLocks noGrp="1"/>
          </p:cNvSpPr>
          <p:nvPr>
            <p:ph type="body" idx="4"/>
          </p:nvPr>
        </p:nvSpPr>
        <p:spPr>
          <a:xfrm>
            <a:off x="2917032" y="4250960"/>
            <a:ext cx="2197894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82" name="Google Shape;982;p189"/>
          <p:cNvSpPr>
            <a:spLocks noGrp="1"/>
          </p:cNvSpPr>
          <p:nvPr>
            <p:ph type="pic" idx="5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983" name="Google Shape;983;p189"/>
          <p:cNvSpPr txBox="1">
            <a:spLocks noGrp="1"/>
          </p:cNvSpPr>
          <p:nvPr>
            <p:ph type="body" idx="6"/>
          </p:nvPr>
        </p:nvSpPr>
        <p:spPr>
          <a:xfrm>
            <a:off x="2916024" y="4827213"/>
            <a:ext cx="2200805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84" name="Google Shape;984;p189"/>
          <p:cNvSpPr txBox="1">
            <a:spLocks noGrp="1"/>
          </p:cNvSpPr>
          <p:nvPr>
            <p:ph type="body" idx="7"/>
          </p:nvPr>
        </p:nvSpPr>
        <p:spPr>
          <a:xfrm>
            <a:off x="5343533" y="4250960"/>
            <a:ext cx="219908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985" name="Google Shape;985;p189"/>
          <p:cNvSpPr>
            <a:spLocks noGrp="1"/>
          </p:cNvSpPr>
          <p:nvPr>
            <p:ph type="pic" idx="8"/>
          </p:nvPr>
        </p:nvSpPr>
        <p:spPr>
          <a:xfrm>
            <a:off x="5343533" y="2209800"/>
            <a:ext cx="219908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986" name="Google Shape;986;p189"/>
          <p:cNvSpPr txBox="1">
            <a:spLocks noGrp="1"/>
          </p:cNvSpPr>
          <p:nvPr>
            <p:ph type="body" idx="9"/>
          </p:nvPr>
        </p:nvSpPr>
        <p:spPr>
          <a:xfrm>
            <a:off x="5343432" y="4827209"/>
            <a:ext cx="220199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87" name="Google Shape;987;p189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189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89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529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90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90"/>
          <p:cNvSpPr txBox="1">
            <a:spLocks noGrp="1"/>
          </p:cNvSpPr>
          <p:nvPr>
            <p:ph type="body" idx="1"/>
          </p:nvPr>
        </p:nvSpPr>
        <p:spPr>
          <a:xfrm rot="5400000">
            <a:off x="2419659" y="100525"/>
            <a:ext cx="4448704" cy="835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3" name="Google Shape;993;p190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90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190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0178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91"/>
          <p:cNvSpPr txBox="1">
            <a:spLocks noGrp="1"/>
          </p:cNvSpPr>
          <p:nvPr>
            <p:ph type="title"/>
          </p:nvPr>
        </p:nvSpPr>
        <p:spPr>
          <a:xfrm rot="5400000">
            <a:off x="3972330" y="2686054"/>
            <a:ext cx="5826125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191"/>
          <p:cNvSpPr txBox="1">
            <a:spLocks noGrp="1"/>
          </p:cNvSpPr>
          <p:nvPr>
            <p:ph type="body" idx="1"/>
          </p:nvPr>
        </p:nvSpPr>
        <p:spPr>
          <a:xfrm rot="5400000">
            <a:off x="588567" y="788196"/>
            <a:ext cx="5368924" cy="556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9" name="Google Shape;999;p191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91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191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6635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1F48-1DBA-47C8-AE7C-A508FFF163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613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EC14-02E1-4F86-BF0E-0562038E033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379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D0D8-1666-43CA-89C6-5B890AA2A27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07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AEE6-550F-48CD-BEE7-5568A5EC6F7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637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317F8-729F-45E5-AC15-1281D70989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517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F2EF-7603-47CE-9926-12DC250042D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6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7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body" idx="1"/>
          </p:nvPr>
        </p:nvSpPr>
        <p:spPr>
          <a:xfrm>
            <a:off x="866216" y="2603500"/>
            <a:ext cx="6619244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696A-C4D9-4ADF-A19C-D33A9DC7CE4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099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5A75-C35C-48A6-BE54-2FDC7A1446C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410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0651-F797-49BD-949E-2B039056B0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486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B965-6BCB-4931-BCF6-90B50C64293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326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477C-8795-434C-8F65-6C20BE68BB7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335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8" name="Google Shape;28;p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Google Shape;30;p44"/>
          <p:cNvSpPr txBox="1"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dt" idx="10"/>
          </p:nvPr>
        </p:nvSpPr>
        <p:spPr>
          <a:xfrm rot="5400000">
            <a:off x="7495414" y="1830325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ftr" idx="11"/>
          </p:nvPr>
        </p:nvSpPr>
        <p:spPr>
          <a:xfrm rot="5400000">
            <a:off x="6231508" y="3265933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476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866216" y="2603500"/>
            <a:ext cx="6619244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685800" lvl="1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028700" lvl="2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371600" lvl="3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1714500" lvl="4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057400" lvl="5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2400300" lvl="6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2743200" lvl="7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3086100" lvl="8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437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5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4" name="Google Shape;44;p5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8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8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2" name="Google Shape;52;p58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cap="none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0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9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1"/>
          </p:nvPr>
        </p:nvSpPr>
        <p:spPr>
          <a:xfrm>
            <a:off x="866215" y="2603501"/>
            <a:ext cx="3618869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685800" lvl="1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028700" lvl="2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371600" lvl="3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1714500" lvl="4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057400" lvl="5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2400300" lvl="6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2743200" lvl="7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3086100" lvl="8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body" idx="2"/>
          </p:nvPr>
        </p:nvSpPr>
        <p:spPr>
          <a:xfrm>
            <a:off x="4656535" y="2603500"/>
            <a:ext cx="361886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685800" lvl="1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028700" lvl="2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371600" lvl="3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1714500" lvl="4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057400" lvl="5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2400300" lvl="6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2743200" lvl="7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3086100" lvl="8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703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chemeClr val="accent1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2"/>
          </p:nvPr>
        </p:nvSpPr>
        <p:spPr>
          <a:xfrm>
            <a:off x="866215" y="3179763"/>
            <a:ext cx="361886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685800" lvl="1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028700" lvl="2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371600" lvl="3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1714500" lvl="4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057400" lvl="5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2400300" lvl="6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2743200" lvl="7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3086100" lvl="8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body" idx="3"/>
          </p:nvPr>
        </p:nvSpPr>
        <p:spPr>
          <a:xfrm>
            <a:off x="4656535" y="2603500"/>
            <a:ext cx="361886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chemeClr val="accent1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body" idx="4"/>
          </p:nvPr>
        </p:nvSpPr>
        <p:spPr>
          <a:xfrm>
            <a:off x="4656535" y="3179763"/>
            <a:ext cx="361886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 sz="1350"/>
            </a:lvl1pPr>
            <a:lvl2pPr marL="685800" lvl="1" indent="-232410" algn="l">
              <a:spcBef>
                <a:spcPts val="750"/>
              </a:spcBef>
              <a:spcAft>
                <a:spcPts val="0"/>
              </a:spcAft>
              <a:buSzPts val="1280"/>
              <a:buChar char="►"/>
              <a:defRPr sz="1200"/>
            </a:lvl2pPr>
            <a:lvl3pPr marL="1028700" lvl="2" indent="-224789" algn="l"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050"/>
            </a:lvl3pPr>
            <a:lvl4pPr marL="1371600" lvl="3" indent="-21717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900"/>
            </a:lvl4pPr>
            <a:lvl5pPr marL="1714500" lvl="4" indent="-21717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900"/>
            </a:lvl5pPr>
            <a:lvl6pPr marL="2057400" lvl="5" indent="-21717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900"/>
            </a:lvl6pPr>
            <a:lvl7pPr marL="2400300" lvl="6" indent="-21717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900"/>
            </a:lvl7pPr>
            <a:lvl8pPr marL="2743200" lvl="7" indent="-217169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900"/>
            </a:lvl8pPr>
            <a:lvl9pPr marL="3086100" lvl="8" indent="-217169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900"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2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6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9" name="Google Shape;109;p16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1" name="Google Shape;111;p160"/>
          <p:cNvSpPr txBox="1"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Century Gothic"/>
              <a:buNone/>
              <a:defRPr sz="40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0"/>
          <p:cNvSpPr txBox="1"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60"/>
          <p:cNvSpPr txBox="1">
            <a:spLocks noGrp="1"/>
          </p:cNvSpPr>
          <p:nvPr>
            <p:ph type="dt" idx="10"/>
          </p:nvPr>
        </p:nvSpPr>
        <p:spPr>
          <a:xfrm rot="5400000">
            <a:off x="7495414" y="1830325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0"/>
          <p:cNvSpPr txBox="1">
            <a:spLocks noGrp="1"/>
          </p:cNvSpPr>
          <p:nvPr>
            <p:ph type="ftr" idx="11"/>
          </p:nvPr>
        </p:nvSpPr>
        <p:spPr>
          <a:xfrm rot="5400000">
            <a:off x="6231508" y="3265933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1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561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200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63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8" name="Google Shape;88;p6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3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3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3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7" name="Google Shape;97;p6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8" name="Google Shape;98;p63"/>
          <p:cNvSpPr txBox="1"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3"/>
          <p:cNvSpPr txBox="1">
            <a:spLocks noGrp="1"/>
          </p:cNvSpPr>
          <p:nvPr>
            <p:ph type="body" idx="1"/>
          </p:nvPr>
        </p:nvSpPr>
        <p:spPr>
          <a:xfrm>
            <a:off x="4335859" y="1447800"/>
            <a:ext cx="38925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685800" lvl="1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028700" lvl="2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371600" lvl="3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1714500" lvl="4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057400" lvl="5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2400300" lvl="6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2743200" lvl="7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3086100" lvl="8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0" name="Google Shape;100;p63"/>
          <p:cNvSpPr txBox="1">
            <a:spLocks noGrp="1"/>
          </p:cNvSpPr>
          <p:nvPr>
            <p:ph type="body" idx="2"/>
          </p:nvPr>
        </p:nvSpPr>
        <p:spPr>
          <a:xfrm>
            <a:off x="866215" y="3129281"/>
            <a:ext cx="2094869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101" name="Google Shape;101;p63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279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6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7" name="Google Shape;107;p6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6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7" name="Google Shape;117;p64"/>
          <p:cNvSpPr txBox="1"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4"/>
          <p:cNvSpPr>
            <a:spLocks noGrp="1"/>
          </p:cNvSpPr>
          <p:nvPr>
            <p:ph type="pic" idx="2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64"/>
          <p:cNvSpPr txBox="1">
            <a:spLocks noGrp="1"/>
          </p:cNvSpPr>
          <p:nvPr>
            <p:ph type="body" idx="1"/>
          </p:nvPr>
        </p:nvSpPr>
        <p:spPr>
          <a:xfrm>
            <a:off x="866216" y="3657600"/>
            <a:ext cx="289440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120" name="Google Shape;120;p64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4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326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6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6" name="Google Shape;126;p6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5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5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Google Shape;134;p6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5" name="Google Shape;135;p65"/>
          <p:cNvSpPr txBox="1"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5"/>
          <p:cNvSpPr>
            <a:spLocks noGrp="1"/>
          </p:cNvSpPr>
          <p:nvPr>
            <p:ph type="pic" idx="2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7" name="Google Shape;137;p65"/>
          <p:cNvSpPr txBox="1">
            <a:spLocks noGrp="1"/>
          </p:cNvSpPr>
          <p:nvPr>
            <p:ph type="body" idx="1"/>
          </p:nvPr>
        </p:nvSpPr>
        <p:spPr>
          <a:xfrm>
            <a:off x="866215" y="5536665"/>
            <a:ext cx="6619244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5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5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320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6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4" name="Google Shape;144;p6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6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6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" name="Google Shape;152;p6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Google Shape;153;p66"/>
          <p:cNvSpPr txBox="1"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6"/>
          <p:cNvSpPr txBox="1">
            <a:spLocks noGrp="1"/>
          </p:cNvSpPr>
          <p:nvPr>
            <p:ph type="body" idx="1"/>
          </p:nvPr>
        </p:nvSpPr>
        <p:spPr>
          <a:xfrm>
            <a:off x="866216" y="3543300"/>
            <a:ext cx="6619244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155" name="Google Shape;155;p66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6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089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6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1" name="Google Shape;161;p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7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7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9" name="Google Shape;169;p6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0" name="Google Shape;170;p67"/>
          <p:cNvSpPr txBox="1"/>
          <p:nvPr/>
        </p:nvSpPr>
        <p:spPr>
          <a:xfrm>
            <a:off x="661175" y="607336"/>
            <a:ext cx="6014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1" name="Google Shape;171;p67"/>
          <p:cNvSpPr txBox="1"/>
          <p:nvPr/>
        </p:nvSpPr>
        <p:spPr>
          <a:xfrm>
            <a:off x="7413344" y="2613787"/>
            <a:ext cx="48957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2" name="Google Shape;172;p67"/>
          <p:cNvSpPr txBox="1"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7"/>
          <p:cNvSpPr txBox="1">
            <a:spLocks noGrp="1"/>
          </p:cNvSpPr>
          <p:nvPr>
            <p:ph type="body" idx="1"/>
          </p:nvPr>
        </p:nvSpPr>
        <p:spPr>
          <a:xfrm>
            <a:off x="1459459" y="3678766"/>
            <a:ext cx="5798414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174" name="Google Shape;174;p67"/>
          <p:cNvSpPr txBox="1">
            <a:spLocks noGrp="1"/>
          </p:cNvSpPr>
          <p:nvPr>
            <p:ph type="body" idx="2"/>
          </p:nvPr>
        </p:nvSpPr>
        <p:spPr>
          <a:xfrm>
            <a:off x="866216" y="5029200"/>
            <a:ext cx="6933673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175" name="Google Shape;175;p67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7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7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7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481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6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81" name="Google Shape;181;p6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8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8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9" name="Google Shape;189;p6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0" name="Google Shape;190;p68"/>
          <p:cNvSpPr txBox="1"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8"/>
          <p:cNvSpPr txBox="1"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cap="none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68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8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8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349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9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9"/>
          <p:cNvSpPr txBox="1"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199" name="Google Shape;199;p69"/>
          <p:cNvSpPr txBox="1">
            <a:spLocks noGrp="1"/>
          </p:cNvSpPr>
          <p:nvPr>
            <p:ph type="body" idx="2"/>
          </p:nvPr>
        </p:nvSpPr>
        <p:spPr>
          <a:xfrm>
            <a:off x="866215" y="3179765"/>
            <a:ext cx="23564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200" name="Google Shape;200;p69"/>
          <p:cNvSpPr txBox="1">
            <a:spLocks noGrp="1"/>
          </p:cNvSpPr>
          <p:nvPr>
            <p:ph type="body" idx="3"/>
          </p:nvPr>
        </p:nvSpPr>
        <p:spPr>
          <a:xfrm>
            <a:off x="3384541" y="2603500"/>
            <a:ext cx="23602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201" name="Google Shape;201;p69"/>
          <p:cNvSpPr txBox="1">
            <a:spLocks noGrp="1"/>
          </p:cNvSpPr>
          <p:nvPr>
            <p:ph type="body" idx="4"/>
          </p:nvPr>
        </p:nvSpPr>
        <p:spPr>
          <a:xfrm>
            <a:off x="3384541" y="3179764"/>
            <a:ext cx="2360257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202" name="Google Shape;202;p69"/>
          <p:cNvSpPr txBox="1">
            <a:spLocks noGrp="1"/>
          </p:cNvSpPr>
          <p:nvPr>
            <p:ph type="body" idx="5"/>
          </p:nvPr>
        </p:nvSpPr>
        <p:spPr>
          <a:xfrm>
            <a:off x="5916101" y="2603501"/>
            <a:ext cx="235929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203" name="Google Shape;203;p69"/>
          <p:cNvSpPr txBox="1">
            <a:spLocks noGrp="1"/>
          </p:cNvSpPr>
          <p:nvPr>
            <p:ph type="body" idx="6"/>
          </p:nvPr>
        </p:nvSpPr>
        <p:spPr>
          <a:xfrm>
            <a:off x="5916247" y="3179763"/>
            <a:ext cx="2359152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cxnSp>
        <p:nvCxnSpPr>
          <p:cNvPr id="204" name="Google Shape;204;p69"/>
          <p:cNvCxnSpPr/>
          <p:nvPr/>
        </p:nvCxnSpPr>
        <p:spPr>
          <a:xfrm>
            <a:off x="3302978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p69"/>
          <p:cNvCxnSpPr/>
          <p:nvPr/>
        </p:nvCxnSpPr>
        <p:spPr>
          <a:xfrm>
            <a:off x="5829301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69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9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9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814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0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0"/>
          <p:cNvSpPr txBox="1"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212" name="Google Shape;212;p70"/>
          <p:cNvSpPr>
            <a:spLocks noGrp="1"/>
          </p:cNvSpPr>
          <p:nvPr>
            <p:ph type="pic" idx="2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3" name="Google Shape;213;p70"/>
          <p:cNvSpPr txBox="1">
            <a:spLocks noGrp="1"/>
          </p:cNvSpPr>
          <p:nvPr>
            <p:ph type="body" idx="3"/>
          </p:nvPr>
        </p:nvSpPr>
        <p:spPr>
          <a:xfrm>
            <a:off x="866215" y="5109106"/>
            <a:ext cx="2287829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214" name="Google Shape;214;p70"/>
          <p:cNvSpPr txBox="1">
            <a:spLocks noGrp="1"/>
          </p:cNvSpPr>
          <p:nvPr>
            <p:ph type="body" idx="4"/>
          </p:nvPr>
        </p:nvSpPr>
        <p:spPr>
          <a:xfrm>
            <a:off x="3426649" y="4532845"/>
            <a:ext cx="2287829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215" name="Google Shape;215;p70"/>
          <p:cNvSpPr>
            <a:spLocks noGrp="1"/>
          </p:cNvSpPr>
          <p:nvPr>
            <p:ph type="pic" idx="5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6" name="Google Shape;216;p70"/>
          <p:cNvSpPr txBox="1">
            <a:spLocks noGrp="1"/>
          </p:cNvSpPr>
          <p:nvPr>
            <p:ph type="body" idx="6"/>
          </p:nvPr>
        </p:nvSpPr>
        <p:spPr>
          <a:xfrm>
            <a:off x="3427629" y="5109105"/>
            <a:ext cx="2287829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sp>
        <p:nvSpPr>
          <p:cNvPr id="217" name="Google Shape;217;p70"/>
          <p:cNvSpPr txBox="1">
            <a:spLocks noGrp="1"/>
          </p:cNvSpPr>
          <p:nvPr>
            <p:ph type="body" idx="7"/>
          </p:nvPr>
        </p:nvSpPr>
        <p:spPr>
          <a:xfrm>
            <a:off x="5987082" y="4532845"/>
            <a:ext cx="22883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920"/>
              <a:buNone/>
              <a:defRPr sz="1800" b="0">
                <a:solidFill>
                  <a:srgbClr val="EE52A4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280"/>
              <a:buNone/>
              <a:defRPr sz="1200" b="1"/>
            </a:lvl9pPr>
          </a:lstStyle>
          <a:p>
            <a:endParaRPr/>
          </a:p>
        </p:txBody>
      </p:sp>
      <p:sp>
        <p:nvSpPr>
          <p:cNvPr id="218" name="Google Shape;218;p70"/>
          <p:cNvSpPr>
            <a:spLocks noGrp="1"/>
          </p:cNvSpPr>
          <p:nvPr>
            <p:ph type="pic" idx="8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9" name="Google Shape;219;p70"/>
          <p:cNvSpPr txBox="1">
            <a:spLocks noGrp="1"/>
          </p:cNvSpPr>
          <p:nvPr>
            <p:ph type="body" idx="9"/>
          </p:nvPr>
        </p:nvSpPr>
        <p:spPr>
          <a:xfrm>
            <a:off x="5987081" y="5109104"/>
            <a:ext cx="2288322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675"/>
            </a:lvl9pPr>
          </a:lstStyle>
          <a:p>
            <a:endParaRPr/>
          </a:p>
        </p:txBody>
      </p:sp>
      <p:cxnSp>
        <p:nvCxnSpPr>
          <p:cNvPr id="220" name="Google Shape;220;p70"/>
          <p:cNvCxnSpPr/>
          <p:nvPr/>
        </p:nvCxnSpPr>
        <p:spPr>
          <a:xfrm>
            <a:off x="3304373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70"/>
          <p:cNvCxnSpPr/>
          <p:nvPr/>
        </p:nvCxnSpPr>
        <p:spPr>
          <a:xfrm>
            <a:off x="5848352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70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0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73321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2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9" name="Google Shape;119;p1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1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1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7" name="Google Shape;127;p161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9" name="Google Shape;129;p161"/>
          <p:cNvSpPr txBox="1"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1"/>
          <p:cNvSpPr txBox="1"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1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1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1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1"/>
          <p:cNvSpPr txBox="1">
            <a:spLocks noGrp="1"/>
          </p:cNvSpPr>
          <p:nvPr>
            <p:ph type="body" idx="1"/>
          </p:nvPr>
        </p:nvSpPr>
        <p:spPr>
          <a:xfrm rot="5400000">
            <a:off x="2467688" y="1002029"/>
            <a:ext cx="3416300" cy="661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685800" lvl="1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028700" lvl="2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371600" lvl="3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1714500" lvl="4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057400" lvl="5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2400300" lvl="6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2743200" lvl="7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3086100" lvl="8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8" name="Google Shape;228;p71"/>
          <p:cNvSpPr txBox="1">
            <a:spLocks noGrp="1"/>
          </p:cNvSpPr>
          <p:nvPr>
            <p:ph type="dt" idx="10"/>
          </p:nvPr>
        </p:nvSpPr>
        <p:spPr>
          <a:xfrm>
            <a:off x="8021580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1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7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968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7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33" name="Google Shape;233;p7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2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2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2" name="Google Shape;242;p7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3" name="Google Shape;243;p72"/>
          <p:cNvSpPr txBox="1">
            <a:spLocks noGrp="1"/>
          </p:cNvSpPr>
          <p:nvPr>
            <p:ph type="title"/>
          </p:nvPr>
        </p:nvSpPr>
        <p:spPr>
          <a:xfrm rot="5400000">
            <a:off x="4593369" y="3124026"/>
            <a:ext cx="4748590" cy="105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72"/>
          <p:cNvSpPr txBox="1">
            <a:spLocks noGrp="1"/>
          </p:cNvSpPr>
          <p:nvPr>
            <p:ph type="body" idx="1"/>
          </p:nvPr>
        </p:nvSpPr>
        <p:spPr>
          <a:xfrm rot="5400000">
            <a:off x="837930" y="1306752"/>
            <a:ext cx="4748590" cy="469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685800" lvl="1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028700" lvl="2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371600" lvl="3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1714500" lvl="4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057400" lvl="5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2400300" lvl="6" indent="-24002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2743200" lvl="7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3086100" lvl="8" indent="-24003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5" name="Google Shape;245;p72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4101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72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7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2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2"/>
          <p:cNvSpPr txBox="1">
            <a:spLocks noGrp="1"/>
          </p:cNvSpPr>
          <p:nvPr>
            <p:ph type="body" idx="1"/>
          </p:nvPr>
        </p:nvSpPr>
        <p:spPr>
          <a:xfrm>
            <a:off x="866215" y="2603501"/>
            <a:ext cx="3618869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162"/>
          <p:cNvSpPr txBox="1">
            <a:spLocks noGrp="1"/>
          </p:cNvSpPr>
          <p:nvPr>
            <p:ph type="body" idx="2"/>
          </p:nvPr>
        </p:nvSpPr>
        <p:spPr>
          <a:xfrm>
            <a:off x="4656535" y="2603500"/>
            <a:ext cx="361886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9" name="Google Shape;139;p162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2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3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3"/>
          <p:cNvSpPr txBox="1"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45" name="Google Shape;145;p163"/>
          <p:cNvSpPr txBox="1">
            <a:spLocks noGrp="1"/>
          </p:cNvSpPr>
          <p:nvPr>
            <p:ph type="body" idx="2"/>
          </p:nvPr>
        </p:nvSpPr>
        <p:spPr>
          <a:xfrm>
            <a:off x="866215" y="3179763"/>
            <a:ext cx="361886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6" name="Google Shape;146;p163"/>
          <p:cNvSpPr txBox="1">
            <a:spLocks noGrp="1"/>
          </p:cNvSpPr>
          <p:nvPr>
            <p:ph type="body" idx="3"/>
          </p:nvPr>
        </p:nvSpPr>
        <p:spPr>
          <a:xfrm>
            <a:off x="4656535" y="2603500"/>
            <a:ext cx="361886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47" name="Google Shape;147;p163"/>
          <p:cNvSpPr txBox="1">
            <a:spLocks noGrp="1"/>
          </p:cNvSpPr>
          <p:nvPr>
            <p:ph type="body" idx="4"/>
          </p:nvPr>
        </p:nvSpPr>
        <p:spPr>
          <a:xfrm>
            <a:off x="4656535" y="3179763"/>
            <a:ext cx="361886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Char char="►"/>
              <a:defRPr sz="1350"/>
            </a:lvl1pPr>
            <a:lvl2pPr marL="914400" lvl="1" indent="-28956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148" name="Google Shape;148;p163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3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4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4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4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4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5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5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5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6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3" name="Google Shape;163;p16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6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6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6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2" name="Google Shape;172;p16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3" name="Google Shape;173;p166"/>
          <p:cNvSpPr txBox="1"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6"/>
          <p:cNvSpPr txBox="1">
            <a:spLocks noGrp="1"/>
          </p:cNvSpPr>
          <p:nvPr>
            <p:ph type="body" idx="1"/>
          </p:nvPr>
        </p:nvSpPr>
        <p:spPr>
          <a:xfrm>
            <a:off x="4335859" y="1447800"/>
            <a:ext cx="38925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5" name="Google Shape;175;p166"/>
          <p:cNvSpPr txBox="1">
            <a:spLocks noGrp="1"/>
          </p:cNvSpPr>
          <p:nvPr>
            <p:ph type="body" idx="2"/>
          </p:nvPr>
        </p:nvSpPr>
        <p:spPr>
          <a:xfrm>
            <a:off x="866215" y="3129281"/>
            <a:ext cx="2094869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76" name="Google Shape;176;p166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66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6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6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82" name="Google Shape;182;p16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7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7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1" name="Google Shape;191;p16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2" name="Google Shape;192;p167"/>
          <p:cNvSpPr txBox="1"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7"/>
          <p:cNvSpPr>
            <a:spLocks noGrp="1"/>
          </p:cNvSpPr>
          <p:nvPr>
            <p:ph type="pic" idx="2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94" name="Google Shape;194;p167"/>
          <p:cNvSpPr txBox="1">
            <a:spLocks noGrp="1"/>
          </p:cNvSpPr>
          <p:nvPr>
            <p:ph type="body" idx="1"/>
          </p:nvPr>
        </p:nvSpPr>
        <p:spPr>
          <a:xfrm>
            <a:off x="866216" y="3657600"/>
            <a:ext cx="289440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95" name="Google Shape;195;p167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7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7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7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6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01" name="Google Shape;201;p16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8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8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09" name="Google Shape;209;p16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10" name="Google Shape;210;p168"/>
          <p:cNvSpPr txBox="1"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8"/>
          <p:cNvSpPr>
            <a:spLocks noGrp="1"/>
          </p:cNvSpPr>
          <p:nvPr>
            <p:ph type="pic" idx="2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12" name="Google Shape;212;p168"/>
          <p:cNvSpPr txBox="1">
            <a:spLocks noGrp="1"/>
          </p:cNvSpPr>
          <p:nvPr>
            <p:ph type="body" idx="1"/>
          </p:nvPr>
        </p:nvSpPr>
        <p:spPr>
          <a:xfrm>
            <a:off x="866215" y="5536665"/>
            <a:ext cx="6619244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13" name="Google Shape;213;p168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68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6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8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6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19" name="Google Shape;219;p16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9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9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7" name="Google Shape;227;p16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8" name="Google Shape;228;p169"/>
          <p:cNvSpPr txBox="1"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69"/>
          <p:cNvSpPr txBox="1">
            <a:spLocks noGrp="1"/>
          </p:cNvSpPr>
          <p:nvPr>
            <p:ph type="body" idx="1"/>
          </p:nvPr>
        </p:nvSpPr>
        <p:spPr>
          <a:xfrm>
            <a:off x="866216" y="3543300"/>
            <a:ext cx="6619244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30" name="Google Shape;230;p169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69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6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9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7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36" name="Google Shape;236;p17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7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7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7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7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7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70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7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4" name="Google Shape;244;p17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5" name="Google Shape;245;p170"/>
          <p:cNvSpPr txBox="1"/>
          <p:nvPr/>
        </p:nvSpPr>
        <p:spPr>
          <a:xfrm>
            <a:off x="661175" y="607337"/>
            <a:ext cx="6014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0"/>
          <p:cNvSpPr txBox="1"/>
          <p:nvPr/>
        </p:nvSpPr>
        <p:spPr>
          <a:xfrm>
            <a:off x="7413344" y="2613788"/>
            <a:ext cx="4895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0"/>
          <p:cNvSpPr txBox="1"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70"/>
          <p:cNvSpPr txBox="1">
            <a:spLocks noGrp="1"/>
          </p:cNvSpPr>
          <p:nvPr>
            <p:ph type="body" idx="1"/>
          </p:nvPr>
        </p:nvSpPr>
        <p:spPr>
          <a:xfrm>
            <a:off x="1459459" y="3678766"/>
            <a:ext cx="5798414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49" name="Google Shape;249;p170"/>
          <p:cNvSpPr txBox="1">
            <a:spLocks noGrp="1"/>
          </p:cNvSpPr>
          <p:nvPr>
            <p:ph type="body" idx="2"/>
          </p:nvPr>
        </p:nvSpPr>
        <p:spPr>
          <a:xfrm>
            <a:off x="866216" y="5029200"/>
            <a:ext cx="6933673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50" name="Google Shape;250;p170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70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7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7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56" name="Google Shape;256;p17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7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7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7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7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1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64" name="Google Shape;264;p17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5" name="Google Shape;265;p171"/>
          <p:cNvSpPr txBox="1"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71"/>
          <p:cNvSpPr txBox="1"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171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71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7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2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72"/>
          <p:cNvSpPr txBox="1"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74" name="Google Shape;274;p172"/>
          <p:cNvSpPr txBox="1">
            <a:spLocks noGrp="1"/>
          </p:cNvSpPr>
          <p:nvPr>
            <p:ph type="body" idx="2"/>
          </p:nvPr>
        </p:nvSpPr>
        <p:spPr>
          <a:xfrm>
            <a:off x="866215" y="3179765"/>
            <a:ext cx="23564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75" name="Google Shape;275;p172"/>
          <p:cNvSpPr txBox="1">
            <a:spLocks noGrp="1"/>
          </p:cNvSpPr>
          <p:nvPr>
            <p:ph type="body" idx="3"/>
          </p:nvPr>
        </p:nvSpPr>
        <p:spPr>
          <a:xfrm>
            <a:off x="3384541" y="2603500"/>
            <a:ext cx="23602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76" name="Google Shape;276;p172"/>
          <p:cNvSpPr txBox="1">
            <a:spLocks noGrp="1"/>
          </p:cNvSpPr>
          <p:nvPr>
            <p:ph type="body" idx="4"/>
          </p:nvPr>
        </p:nvSpPr>
        <p:spPr>
          <a:xfrm>
            <a:off x="3384541" y="3179764"/>
            <a:ext cx="2360257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77" name="Google Shape;277;p172"/>
          <p:cNvSpPr txBox="1">
            <a:spLocks noGrp="1"/>
          </p:cNvSpPr>
          <p:nvPr>
            <p:ph type="body" idx="5"/>
          </p:nvPr>
        </p:nvSpPr>
        <p:spPr>
          <a:xfrm>
            <a:off x="5916101" y="2603501"/>
            <a:ext cx="235929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78" name="Google Shape;278;p172"/>
          <p:cNvSpPr txBox="1">
            <a:spLocks noGrp="1"/>
          </p:cNvSpPr>
          <p:nvPr>
            <p:ph type="body" idx="6"/>
          </p:nvPr>
        </p:nvSpPr>
        <p:spPr>
          <a:xfrm>
            <a:off x="5916247" y="3179763"/>
            <a:ext cx="2359152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279" name="Google Shape;279;p172"/>
          <p:cNvCxnSpPr/>
          <p:nvPr/>
        </p:nvCxnSpPr>
        <p:spPr>
          <a:xfrm>
            <a:off x="3302978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172"/>
          <p:cNvCxnSpPr/>
          <p:nvPr/>
        </p:nvCxnSpPr>
        <p:spPr>
          <a:xfrm>
            <a:off x="5829301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172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72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7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3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3"/>
          <p:cNvSpPr txBox="1"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87" name="Google Shape;287;p173"/>
          <p:cNvSpPr>
            <a:spLocks noGrp="1"/>
          </p:cNvSpPr>
          <p:nvPr>
            <p:ph type="pic" idx="2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88" name="Google Shape;288;p173"/>
          <p:cNvSpPr txBox="1">
            <a:spLocks noGrp="1"/>
          </p:cNvSpPr>
          <p:nvPr>
            <p:ph type="body" idx="3"/>
          </p:nvPr>
        </p:nvSpPr>
        <p:spPr>
          <a:xfrm>
            <a:off x="866215" y="5109106"/>
            <a:ext cx="2287829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89" name="Google Shape;289;p173"/>
          <p:cNvSpPr txBox="1">
            <a:spLocks noGrp="1"/>
          </p:cNvSpPr>
          <p:nvPr>
            <p:ph type="body" idx="4"/>
          </p:nvPr>
        </p:nvSpPr>
        <p:spPr>
          <a:xfrm>
            <a:off x="3426649" y="4532845"/>
            <a:ext cx="2287829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90" name="Google Shape;290;p173"/>
          <p:cNvSpPr>
            <a:spLocks noGrp="1"/>
          </p:cNvSpPr>
          <p:nvPr>
            <p:ph type="pic" idx="5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91" name="Google Shape;291;p173"/>
          <p:cNvSpPr txBox="1">
            <a:spLocks noGrp="1"/>
          </p:cNvSpPr>
          <p:nvPr>
            <p:ph type="body" idx="6"/>
          </p:nvPr>
        </p:nvSpPr>
        <p:spPr>
          <a:xfrm>
            <a:off x="3427629" y="5109105"/>
            <a:ext cx="2287829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92" name="Google Shape;292;p173"/>
          <p:cNvSpPr txBox="1">
            <a:spLocks noGrp="1"/>
          </p:cNvSpPr>
          <p:nvPr>
            <p:ph type="body" idx="7"/>
          </p:nvPr>
        </p:nvSpPr>
        <p:spPr>
          <a:xfrm>
            <a:off x="5987082" y="4532845"/>
            <a:ext cx="22883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93" name="Google Shape;293;p173"/>
          <p:cNvSpPr>
            <a:spLocks noGrp="1"/>
          </p:cNvSpPr>
          <p:nvPr>
            <p:ph type="pic" idx="8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94" name="Google Shape;294;p173"/>
          <p:cNvSpPr txBox="1">
            <a:spLocks noGrp="1"/>
          </p:cNvSpPr>
          <p:nvPr>
            <p:ph type="body" idx="9"/>
          </p:nvPr>
        </p:nvSpPr>
        <p:spPr>
          <a:xfrm>
            <a:off x="5987081" y="5109104"/>
            <a:ext cx="2288322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295" name="Google Shape;295;p173"/>
          <p:cNvCxnSpPr/>
          <p:nvPr/>
        </p:nvCxnSpPr>
        <p:spPr>
          <a:xfrm>
            <a:off x="3304373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173"/>
          <p:cNvCxnSpPr/>
          <p:nvPr/>
        </p:nvCxnSpPr>
        <p:spPr>
          <a:xfrm>
            <a:off x="5848352" y="256963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" name="Google Shape;297;p173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73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73321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7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4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74"/>
          <p:cNvSpPr txBox="1">
            <a:spLocks noGrp="1"/>
          </p:cNvSpPr>
          <p:nvPr>
            <p:ph type="body" idx="1"/>
          </p:nvPr>
        </p:nvSpPr>
        <p:spPr>
          <a:xfrm rot="5400000">
            <a:off x="2467688" y="1002028"/>
            <a:ext cx="3416300" cy="661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3" name="Google Shape;303;p174"/>
          <p:cNvSpPr txBox="1">
            <a:spLocks noGrp="1"/>
          </p:cNvSpPr>
          <p:nvPr>
            <p:ph type="dt" idx="10"/>
          </p:nvPr>
        </p:nvSpPr>
        <p:spPr>
          <a:xfrm>
            <a:off x="8021580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74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74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7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08" name="Google Shape;308;p17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7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7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7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7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7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75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75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75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17" name="Google Shape;317;p17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8" name="Google Shape;318;p175"/>
          <p:cNvSpPr txBox="1">
            <a:spLocks noGrp="1"/>
          </p:cNvSpPr>
          <p:nvPr>
            <p:ph type="title"/>
          </p:nvPr>
        </p:nvSpPr>
        <p:spPr>
          <a:xfrm rot="5400000">
            <a:off x="4593369" y="3124025"/>
            <a:ext cx="4748590" cy="105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75"/>
          <p:cNvSpPr txBox="1">
            <a:spLocks noGrp="1"/>
          </p:cNvSpPr>
          <p:nvPr>
            <p:ph type="body" idx="1"/>
          </p:nvPr>
        </p:nvSpPr>
        <p:spPr>
          <a:xfrm rot="5400000">
            <a:off x="837931" y="1306753"/>
            <a:ext cx="4748590" cy="469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20" name="Google Shape;320;p175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4101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75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7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75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0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10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0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0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0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10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10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0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0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8" name="Google Shape;358;p1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1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0" name="Google Shape;360;p1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1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1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76" name="Google Shape;376;p11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77" name="Google Shape;377;p1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1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11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84" name="Google Shape;384;p1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1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1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14F"/>
              </a:buClr>
              <a:buSzPts val="2800"/>
              <a:buFont typeface="Lucida Sans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14F"/>
              </a:buClr>
              <a:buSzPts val="2000"/>
              <a:buFont typeface="Lucida Sans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2"/>
          <p:cNvSpPr txBox="1">
            <a:spLocks noGrp="1"/>
          </p:cNvSpPr>
          <p:nvPr>
            <p:ph type="title"/>
          </p:nvPr>
        </p:nvSpPr>
        <p:spPr>
          <a:xfrm>
            <a:off x="3708400" y="765175"/>
            <a:ext cx="5184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82"/>
          <p:cNvSpPr txBox="1">
            <a:spLocks noGrp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Font typeface="Lucida Sans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A14F"/>
              </a:buClr>
              <a:buSzPts val="1400"/>
              <a:buFont typeface="Lucida Sans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4"/>
          <p:cNvSpPr txBox="1">
            <a:spLocks noGrp="1"/>
          </p:cNvSpPr>
          <p:nvPr>
            <p:ph type="title"/>
          </p:nvPr>
        </p:nvSpPr>
        <p:spPr>
          <a:xfrm>
            <a:off x="3708400" y="765175"/>
            <a:ext cx="5184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84"/>
          <p:cNvSpPr txBox="1">
            <a:spLocks noGrp="1"/>
          </p:cNvSpPr>
          <p:nvPr>
            <p:ph type="body" idx="1"/>
          </p:nvPr>
        </p:nvSpPr>
        <p:spPr>
          <a:xfrm>
            <a:off x="457200" y="2205038"/>
            <a:ext cx="4038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cida Sans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14F"/>
              </a:buClr>
              <a:buSzPts val="2400"/>
              <a:buFont typeface="Lucida Sans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Font typeface="Lucida Sans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9pPr>
          </a:lstStyle>
          <a:p>
            <a:endParaRPr/>
          </a:p>
        </p:txBody>
      </p:sp>
      <p:sp>
        <p:nvSpPr>
          <p:cNvPr id="419" name="Google Shape;419;p84"/>
          <p:cNvSpPr txBox="1">
            <a:spLocks noGrp="1"/>
          </p:cNvSpPr>
          <p:nvPr>
            <p:ph type="body" idx="2"/>
          </p:nvPr>
        </p:nvSpPr>
        <p:spPr>
          <a:xfrm>
            <a:off x="4648200" y="2205038"/>
            <a:ext cx="4038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cida Sans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14F"/>
              </a:buClr>
              <a:buSzPts val="2400"/>
              <a:buFont typeface="Lucida Sans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Font typeface="Lucida Sans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14F"/>
              </a:buClr>
              <a:buSzPts val="2000"/>
              <a:buFont typeface="Lucida San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14F"/>
              </a:buClr>
              <a:buSzPts val="1600"/>
              <a:buFont typeface="Lucida San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14F"/>
              </a:buClr>
              <a:buSzPts val="2000"/>
              <a:buFont typeface="Lucida Sans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14F"/>
              </a:buClr>
              <a:buSzPts val="1600"/>
              <a:buFont typeface="Lucida Sans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9pPr>
          </a:lstStyle>
          <a:p>
            <a:endParaRPr/>
          </a:p>
        </p:txBody>
      </p:sp>
      <p:sp>
        <p:nvSpPr>
          <p:cNvPr id="424" name="Google Shape;424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14F"/>
              </a:buClr>
              <a:buSzPts val="2000"/>
              <a:buFont typeface="Lucida San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14F"/>
              </a:buClr>
              <a:buSzPts val="1600"/>
              <a:buFont typeface="Lucida San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14F"/>
              </a:buClr>
              <a:buSzPts val="2000"/>
              <a:buFont typeface="Lucida Sans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14F"/>
              </a:buClr>
              <a:buSzPts val="1600"/>
              <a:buFont typeface="Lucida Sans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cida Sans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6"/>
          <p:cNvSpPr txBox="1">
            <a:spLocks noGrp="1"/>
          </p:cNvSpPr>
          <p:nvPr>
            <p:ph type="title"/>
          </p:nvPr>
        </p:nvSpPr>
        <p:spPr>
          <a:xfrm>
            <a:off x="3708400" y="765175"/>
            <a:ext cx="5184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14F"/>
              </a:buClr>
              <a:buSzPts val="2800"/>
              <a:buFont typeface="Lucida Sans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14F"/>
              </a:buClr>
              <a:buSzPts val="2000"/>
              <a:buFont typeface="Lucida Sans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/>
            </a:lvl9pPr>
          </a:lstStyle>
          <a:p>
            <a:endParaRPr/>
          </a:p>
        </p:txBody>
      </p:sp>
      <p:sp>
        <p:nvSpPr>
          <p:cNvPr id="431" name="Google Shape;431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A14F"/>
              </a:buClr>
              <a:buSzPts val="1200"/>
              <a:buFont typeface="Lucida Sans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A14F"/>
              </a:buClr>
              <a:buSzPts val="900"/>
              <a:buFont typeface="Lucida San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A14F"/>
              </a:buClr>
              <a:buSzPts val="1200"/>
              <a:buFont typeface="Lucida Sans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A14F"/>
              </a:buClr>
              <a:buSzPts val="900"/>
              <a:buFont typeface="Lucida San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cida San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9"/>
          <p:cNvSpPr txBox="1">
            <a:spLocks noGrp="1"/>
          </p:cNvSpPr>
          <p:nvPr>
            <p:ph type="title"/>
          </p:nvPr>
        </p:nvSpPr>
        <p:spPr>
          <a:xfrm>
            <a:off x="3708400" y="765175"/>
            <a:ext cx="5184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89"/>
          <p:cNvSpPr txBox="1">
            <a:spLocks noGrp="1"/>
          </p:cNvSpPr>
          <p:nvPr>
            <p:ph type="body" idx="1"/>
          </p:nvPr>
        </p:nvSpPr>
        <p:spPr>
          <a:xfrm rot="5400000">
            <a:off x="2611438" y="50801"/>
            <a:ext cx="39211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0"/>
          <p:cNvSpPr txBox="1">
            <a:spLocks noGrp="1"/>
          </p:cNvSpPr>
          <p:nvPr>
            <p:ph type="title"/>
          </p:nvPr>
        </p:nvSpPr>
        <p:spPr>
          <a:xfrm rot="5400000">
            <a:off x="5158581" y="2391569"/>
            <a:ext cx="5360988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90"/>
          <p:cNvSpPr txBox="1">
            <a:spLocks noGrp="1"/>
          </p:cNvSpPr>
          <p:nvPr>
            <p:ph type="body" idx="1"/>
          </p:nvPr>
        </p:nvSpPr>
        <p:spPr>
          <a:xfrm rot="5400000">
            <a:off x="864394" y="357982"/>
            <a:ext cx="5360988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14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4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4"/>
          <p:cNvSpPr txBox="1"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4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54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27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467" name="Google Shape;467;p1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8" name="Google Shape;468;p1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9" name="Google Shape;469;p12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470" name="Google Shape;470;p12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71" name="Google Shape;471;p1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7B">
                <a:alpha val="69411"/>
              </a:srgbClr>
            </a:solidFill>
            <a:ln>
              <a:noFill/>
            </a:ln>
          </p:spPr>
        </p:sp>
        <p:sp>
          <p:nvSpPr>
            <p:cNvPr id="473" name="Google Shape;473;p12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65E396">
                <a:alpha val="69411"/>
              </a:srgbClr>
            </a:solidFill>
            <a:ln>
              <a:noFill/>
            </a:ln>
          </p:spPr>
        </p:sp>
        <p:sp>
          <p:nvSpPr>
            <p:cNvPr id="474" name="Google Shape;474;p12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475" name="Google Shape;475;p1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2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127"/>
          <p:cNvSpPr txBox="1"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Trebuchet MS"/>
              <a:buNone/>
              <a:defRPr sz="405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27"/>
          <p:cNvSpPr txBox="1"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127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27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27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28"/>
          <p:cNvSpPr txBox="1"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28"/>
          <p:cNvSpPr txBox="1"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128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28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28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9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29"/>
          <p:cNvSpPr txBox="1">
            <a:spLocks noGrp="1"/>
          </p:cNvSpPr>
          <p:nvPr>
            <p:ph type="body" idx="1"/>
          </p:nvPr>
        </p:nvSpPr>
        <p:spPr>
          <a:xfrm>
            <a:off x="508001" y="2160589"/>
            <a:ext cx="3138026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1" name="Google Shape;491;p129"/>
          <p:cNvSpPr txBox="1">
            <a:spLocks noGrp="1"/>
          </p:cNvSpPr>
          <p:nvPr>
            <p:ph type="body" idx="2"/>
          </p:nvPr>
        </p:nvSpPr>
        <p:spPr>
          <a:xfrm>
            <a:off x="3817477" y="2160590"/>
            <a:ext cx="313802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2" name="Google Shape;492;p129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29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29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30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30"/>
          <p:cNvSpPr txBox="1"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498" name="Google Shape;498;p130"/>
          <p:cNvSpPr txBox="1">
            <a:spLocks noGrp="1"/>
          </p:cNvSpPr>
          <p:nvPr>
            <p:ph type="body" idx="2"/>
          </p:nvPr>
        </p:nvSpPr>
        <p:spPr>
          <a:xfrm>
            <a:off x="506809" y="2737246"/>
            <a:ext cx="31392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9" name="Google Shape;499;p130"/>
          <p:cNvSpPr txBox="1">
            <a:spLocks noGrp="1"/>
          </p:cNvSpPr>
          <p:nvPr>
            <p:ph type="body" idx="3"/>
          </p:nvPr>
        </p:nvSpPr>
        <p:spPr>
          <a:xfrm>
            <a:off x="3816287" y="2160983"/>
            <a:ext cx="313921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500" name="Google Shape;500;p130"/>
          <p:cNvSpPr txBox="1">
            <a:spLocks noGrp="1"/>
          </p:cNvSpPr>
          <p:nvPr>
            <p:ph type="body" idx="4"/>
          </p:nvPr>
        </p:nvSpPr>
        <p:spPr>
          <a:xfrm>
            <a:off x="3816288" y="2737246"/>
            <a:ext cx="313921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01" name="Google Shape;501;p130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30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30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31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31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31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31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32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32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2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33"/>
          <p:cNvSpPr txBox="1"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3"/>
          <p:cNvSpPr txBox="1">
            <a:spLocks noGrp="1"/>
          </p:cNvSpPr>
          <p:nvPr>
            <p:ph type="body" idx="1"/>
          </p:nvPr>
        </p:nvSpPr>
        <p:spPr>
          <a:xfrm>
            <a:off x="3570346" y="514925"/>
            <a:ext cx="3385156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16" name="Google Shape;516;p133"/>
          <p:cNvSpPr txBox="1">
            <a:spLocks noGrp="1"/>
          </p:cNvSpPr>
          <p:nvPr>
            <p:ph type="body" idx="2"/>
          </p:nvPr>
        </p:nvSpPr>
        <p:spPr>
          <a:xfrm>
            <a:off x="508001" y="2777069"/>
            <a:ext cx="2890896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517" name="Google Shape;517;p133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33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33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34"/>
          <p:cNvSpPr txBox="1"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34"/>
          <p:cNvSpPr>
            <a:spLocks noGrp="1"/>
          </p:cNvSpPr>
          <p:nvPr>
            <p:ph type="pic" idx="2"/>
          </p:nvPr>
        </p:nvSpPr>
        <p:spPr>
          <a:xfrm>
            <a:off x="508001" y="609600"/>
            <a:ext cx="6447501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134"/>
          <p:cNvSpPr txBox="1">
            <a:spLocks noGrp="1"/>
          </p:cNvSpPr>
          <p:nvPr>
            <p:ph type="body" idx="1"/>
          </p:nvPr>
        </p:nvSpPr>
        <p:spPr>
          <a:xfrm>
            <a:off x="508001" y="5367338"/>
            <a:ext cx="6447500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524" name="Google Shape;524;p134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34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34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35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35"/>
          <p:cNvSpPr txBox="1"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135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35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35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6"/>
          <p:cNvSpPr txBox="1"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36"/>
          <p:cNvSpPr txBox="1">
            <a:spLocks noGrp="1"/>
          </p:cNvSpPr>
          <p:nvPr>
            <p:ph type="body" idx="1"/>
          </p:nvPr>
        </p:nvSpPr>
        <p:spPr>
          <a:xfrm>
            <a:off x="1024604" y="3632200"/>
            <a:ext cx="541839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6" name="Google Shape;536;p136"/>
          <p:cNvSpPr txBox="1">
            <a:spLocks noGrp="1"/>
          </p:cNvSpPr>
          <p:nvPr>
            <p:ph type="body" idx="2"/>
          </p:nvPr>
        </p:nvSpPr>
        <p:spPr>
          <a:xfrm>
            <a:off x="508001" y="4470400"/>
            <a:ext cx="6447501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136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6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6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540" name="Google Shape;540;p136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65E39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6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65E39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65E3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7"/>
          <p:cNvSpPr txBox="1"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37"/>
          <p:cNvSpPr txBox="1"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137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37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37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38"/>
          <p:cNvSpPr txBox="1"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38"/>
          <p:cNvSpPr txBox="1">
            <a:spLocks noGrp="1"/>
          </p:cNvSpPr>
          <p:nvPr>
            <p:ph type="body" idx="1"/>
          </p:nvPr>
        </p:nvSpPr>
        <p:spPr>
          <a:xfrm>
            <a:off x="507999" y="4013200"/>
            <a:ext cx="6447502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1" name="Google Shape;551;p138"/>
          <p:cNvSpPr txBox="1">
            <a:spLocks noGrp="1"/>
          </p:cNvSpPr>
          <p:nvPr>
            <p:ph type="body" idx="2"/>
          </p:nvPr>
        </p:nvSpPr>
        <p:spPr>
          <a:xfrm>
            <a:off x="508001" y="4527448"/>
            <a:ext cx="6447501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138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38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8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555" name="Google Shape;555;p138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65E39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38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65E39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39"/>
          <p:cNvSpPr txBox="1"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9"/>
          <p:cNvSpPr txBox="1">
            <a:spLocks noGrp="1"/>
          </p:cNvSpPr>
          <p:nvPr>
            <p:ph type="body" idx="1"/>
          </p:nvPr>
        </p:nvSpPr>
        <p:spPr>
          <a:xfrm>
            <a:off x="507999" y="4013200"/>
            <a:ext cx="6447502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60" name="Google Shape;560;p139"/>
          <p:cNvSpPr txBox="1">
            <a:spLocks noGrp="1"/>
          </p:cNvSpPr>
          <p:nvPr>
            <p:ph type="body" idx="2"/>
          </p:nvPr>
        </p:nvSpPr>
        <p:spPr>
          <a:xfrm>
            <a:off x="508001" y="4527448"/>
            <a:ext cx="6447501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139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9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9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40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40"/>
          <p:cNvSpPr txBox="1">
            <a:spLocks noGrp="1"/>
          </p:cNvSpPr>
          <p:nvPr>
            <p:ph type="body" idx="1"/>
          </p:nvPr>
        </p:nvSpPr>
        <p:spPr>
          <a:xfrm rot="5400000">
            <a:off x="1791365" y="877226"/>
            <a:ext cx="3880773" cy="644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67" name="Google Shape;567;p140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40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40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41"/>
          <p:cNvSpPr txBox="1">
            <a:spLocks noGrp="1"/>
          </p:cNvSpPr>
          <p:nvPr>
            <p:ph type="title"/>
          </p:nvPr>
        </p:nvSpPr>
        <p:spPr>
          <a:xfrm rot="5400000">
            <a:off x="3839308" y="2746047"/>
            <a:ext cx="5251451" cy="97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41"/>
          <p:cNvSpPr txBox="1">
            <a:spLocks noGrp="1"/>
          </p:cNvSpPr>
          <p:nvPr>
            <p:ph type="body" idx="1"/>
          </p:nvPr>
        </p:nvSpPr>
        <p:spPr>
          <a:xfrm rot="5400000">
            <a:off x="529833" y="587769"/>
            <a:ext cx="5251450" cy="529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73" name="Google Shape;573;p141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1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1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5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0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5" name="Google Shape;595;p2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0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0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0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7" name="Google Shape;607;p20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2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0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0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0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4" name="Google Shape;614;p20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20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6" name="Google Shape;616;p20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20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0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0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0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28" name="Google Shape;628;p20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9" name="Google Shape;629;p20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0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0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20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36" name="Google Shape;636;p2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0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0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20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0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0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1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1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2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2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5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1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1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5" name="Google Shape;685;p1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1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7" name="Google Shape;687;p1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1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03" name="Google Shape;703;p1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04" name="Google Shape;704;p1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1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0" name="Google Shape;710;p1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1" name="Google Shape;711;p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1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1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68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6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2" name="Google Shape;1092;p6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6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6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7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7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7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2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42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2" name="Google Shape;1102;p14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4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4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4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8" name="Google Shape;1108;p14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p14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4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4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44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4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5" name="Google Shape;1115;p14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6" name="Google Shape;1116;p144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7" name="Google Shape;1117;p144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8" name="Google Shape;1118;p14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4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0" name="Google Shape;1120;p14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4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4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4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4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4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146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29" name="Google Shape;1129;p14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0" name="Google Shape;1130;p14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14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" name="Google Shape;1132;p14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47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p14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7" name="Google Shape;1137;p14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8" name="Google Shape;1138;p14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4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48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4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3" name="Google Shape;1143;p14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14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4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49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49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9" name="Google Shape;1149;p14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14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14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63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63"/>
          <p:cNvSpPr txBox="1">
            <a:spLocks noGrp="1"/>
          </p:cNvSpPr>
          <p:nvPr>
            <p:ph type="body" idx="1"/>
          </p:nvPr>
        </p:nvSpPr>
        <p:spPr>
          <a:xfrm>
            <a:off x="467547" y="2052637"/>
            <a:ext cx="8352928" cy="444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79" name="Google Shape;879;p63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63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63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8298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76"/>
          <p:cNvSpPr txBox="1">
            <a:spLocks noGrp="1"/>
          </p:cNvSpPr>
          <p:nvPr>
            <p:ph type="ctrTitle"/>
          </p:nvPr>
        </p:nvSpPr>
        <p:spPr>
          <a:xfrm>
            <a:off x="866218" y="1447801"/>
            <a:ext cx="6619244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76"/>
          <p:cNvSpPr txBox="1">
            <a:spLocks noGrp="1"/>
          </p:cNvSpPr>
          <p:nvPr>
            <p:ph type="subTitle" idx="1"/>
          </p:nvPr>
        </p:nvSpPr>
        <p:spPr>
          <a:xfrm>
            <a:off x="866218" y="4777383"/>
            <a:ext cx="6619244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5" name="Google Shape;885;p176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76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76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334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77"/>
          <p:cNvSpPr txBox="1">
            <a:spLocks noGrp="1"/>
          </p:cNvSpPr>
          <p:nvPr>
            <p:ph type="title"/>
          </p:nvPr>
        </p:nvSpPr>
        <p:spPr>
          <a:xfrm>
            <a:off x="866225" y="2861744"/>
            <a:ext cx="6619243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77"/>
          <p:cNvSpPr txBox="1"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1" name="Google Shape;891;p177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77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77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80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C46562B-5CB0-4368-A924-187875E944B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3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Google Shape;11;p4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4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4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4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4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43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43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4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43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4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30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6" name="Google Shape;86;p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4" name="Google Shape;94;p4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5" name="Google Shape;95;p46"/>
          <p:cNvSpPr txBox="1"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sz="13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956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193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7431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dt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ftr" idx="11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4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CA0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1" descr="blue arc top revers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198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1" descr="blue arc bottom revers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941888"/>
            <a:ext cx="9144000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1"/>
          <p:cNvSpPr txBox="1">
            <a:spLocks noGrp="1"/>
          </p:cNvSpPr>
          <p:nvPr>
            <p:ph type="title"/>
          </p:nvPr>
        </p:nvSpPr>
        <p:spPr>
          <a:xfrm>
            <a:off x="3708400" y="765175"/>
            <a:ext cx="5184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403" name="Google Shape;403;p51"/>
          <p:cNvSpPr txBox="1">
            <a:spLocks noGrp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•"/>
              <a:defRPr sz="3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14F"/>
              </a:buClr>
              <a:buSzPts val="2800"/>
              <a:buFont typeface="Lucida Sans"/>
              <a:buChar char="–"/>
              <a:defRPr sz="2800" b="0" i="0" u="none" strike="noStrike" cap="none">
                <a:solidFill>
                  <a:srgbClr val="00A14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14F"/>
              </a:buClr>
              <a:buSzPts val="2000"/>
              <a:buFont typeface="Lucida Sans"/>
              <a:buChar char="–"/>
              <a:defRPr sz="2000" b="0" i="0" u="none" strike="noStrike" cap="none">
                <a:solidFill>
                  <a:srgbClr val="00A14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Char char="»"/>
              <a:defRPr sz="2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pic>
        <p:nvPicPr>
          <p:cNvPr id="404" name="Google Shape;404;p51" descr="allnations logo RGB standar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950" y="188913"/>
            <a:ext cx="2232025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/>
        </p:nvSpPr>
        <p:spPr>
          <a:xfrm>
            <a:off x="7740650" y="6381750"/>
            <a:ext cx="1439863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1D4CA0"/>
                </a:solidFill>
                <a:latin typeface="Lucida Sans"/>
                <a:ea typeface="Lucida Sans"/>
                <a:cs typeface="Lucida Sans"/>
                <a:sym typeface="Lucida Sans"/>
              </a:rPr>
              <a:t>All Nations Christian College Ltd.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1D4CA0"/>
                </a:solidFill>
                <a:latin typeface="Lucida Sans"/>
                <a:ea typeface="Lucida Sans"/>
                <a:cs typeface="Lucida Sans"/>
                <a:sym typeface="Lucida Sans"/>
              </a:rPr>
              <a:t>Registered Company No. 990054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1D4CA0"/>
                </a:solidFill>
                <a:latin typeface="Lucida Sans"/>
                <a:ea typeface="Lucida Sans"/>
                <a:cs typeface="Lucida Sans"/>
                <a:sym typeface="Lucida Sans"/>
              </a:rPr>
              <a:t>Registered as a Charity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5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444" name="Google Shape;444;p5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5" name="Google Shape;445;p5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6" name="Google Shape;446;p5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447" name="Google Shape;447;p5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48" name="Google Shape;448;p5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7B">
                <a:alpha val="69411"/>
              </a:srgbClr>
            </a:solidFill>
            <a:ln>
              <a:noFill/>
            </a:ln>
          </p:spPr>
        </p:sp>
        <p:sp>
          <p:nvSpPr>
            <p:cNvPr id="450" name="Google Shape;450;p5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65E396">
                <a:alpha val="69411"/>
              </a:srgbClr>
            </a:solidFill>
            <a:ln>
              <a:noFill/>
            </a:ln>
          </p:spPr>
        </p:sp>
        <p:sp>
          <p:nvSpPr>
            <p:cNvPr id="451" name="Google Shape;451;p5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452" name="Google Shape;452;p5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53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53"/>
          <p:cNvSpPr txBox="1"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6" name="Google Shape;456;p53"/>
          <p:cNvSpPr txBox="1">
            <a:spLocks noGrp="1"/>
          </p:cNvSpPr>
          <p:nvPr>
            <p:ph type="dt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53"/>
          <p:cNvSpPr txBox="1">
            <a:spLocks noGrp="1"/>
          </p:cNvSpPr>
          <p:nvPr>
            <p:ph type="ft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Google Shape;458;p53"/>
          <p:cNvSpPr txBox="1">
            <a:spLocks noGrp="1"/>
          </p:cNvSpPr>
          <p:nvPr>
            <p:ph type="sldNum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0" name="Google Shape;580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1" name="Google Shape;581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3" name="Google Shape;653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6" name="Google Shape;656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6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9" name="Google Shape;1079;p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Google Shape;1080;p6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1" name="Google Shape;1081;p6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2" name="Google Shape;1082;p6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9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6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2670187"/>
            <a:ext cx="3027760" cy="41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2892432"/>
            <a:ext cx="1141810" cy="23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62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>
            <a:gsLst>
              <a:gs pos="0">
                <a:srgbClr val="78C4F1">
                  <a:alpha val="6274"/>
                </a:srgbClr>
              </a:gs>
              <a:gs pos="36000">
                <a:srgbClr val="78C4F1">
                  <a:alpha val="5490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6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999568" y="1"/>
            <a:ext cx="1202531" cy="114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6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456768" y="6096000"/>
            <a:ext cx="74533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62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694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62"/>
          <p:cNvSpPr txBox="1">
            <a:spLocks noGrp="1"/>
          </p:cNvSpPr>
          <p:nvPr>
            <p:ph type="title"/>
          </p:nvPr>
        </p:nvSpPr>
        <p:spPr>
          <a:xfrm>
            <a:off x="484593" y="452450"/>
            <a:ext cx="7053263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2" name="Google Shape;872;p62"/>
          <p:cNvSpPr txBox="1">
            <a:spLocks noGrp="1"/>
          </p:cNvSpPr>
          <p:nvPr>
            <p:ph type="body" idx="1"/>
          </p:nvPr>
        </p:nvSpPr>
        <p:spPr>
          <a:xfrm>
            <a:off x="467547" y="2052637"/>
            <a:ext cx="8352928" cy="444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457200" marR="0" lvl="0" indent="-36576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sz="2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447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447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447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4479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3" name="Google Shape;873;p62"/>
          <p:cNvSpPr txBox="1">
            <a:spLocks noGrp="1"/>
          </p:cNvSpPr>
          <p:nvPr>
            <p:ph type="dt" idx="10"/>
          </p:nvPr>
        </p:nvSpPr>
        <p:spPr>
          <a:xfrm rot="5400000">
            <a:off x="7492603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4" name="Google Shape;874;p62"/>
          <p:cNvSpPr txBox="1">
            <a:spLocks noGrp="1"/>
          </p:cNvSpPr>
          <p:nvPr>
            <p:ph type="ftr" idx="11"/>
          </p:nvPr>
        </p:nvSpPr>
        <p:spPr>
          <a:xfrm rot="5400000">
            <a:off x="6230939" y="3263107"/>
            <a:ext cx="385921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5" name="Google Shape;875;p62"/>
          <p:cNvSpPr txBox="1">
            <a:spLocks noGrp="1"/>
          </p:cNvSpPr>
          <p:nvPr>
            <p:ph type="sldNum" idx="12"/>
          </p:nvPr>
        </p:nvSpPr>
        <p:spPr>
          <a:xfrm>
            <a:off x="7764066" y="295286"/>
            <a:ext cx="62865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348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"/>
          <p:cNvSpPr/>
          <p:nvPr/>
        </p:nvSpPr>
        <p:spPr>
          <a:xfrm>
            <a:off x="0" y="-100013"/>
            <a:ext cx="9144000" cy="7129463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1"/>
          <p:cNvSpPr txBox="1"/>
          <p:nvPr/>
        </p:nvSpPr>
        <p:spPr>
          <a:xfrm>
            <a:off x="8316416" y="6123776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JC</a:t>
            </a:r>
            <a:endParaRPr sz="1800" b="1" i="0" u="none" strike="noStrike" cap="none">
              <a:solidFill>
                <a:srgbClr val="FF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30"/>
          <p:cNvSpPr txBox="1">
            <a:spLocks noGrp="1"/>
          </p:cNvSpPr>
          <p:nvPr>
            <p:ph type="title"/>
          </p:nvPr>
        </p:nvSpPr>
        <p:spPr>
          <a:xfrm>
            <a:off x="457200" y="755209"/>
            <a:ext cx="75438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500"/>
              <a:t>Sólo tres 'voces'...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500"/>
              <a:t>Dios, vos, Satanás</a:t>
            </a:r>
            <a:endParaRPr sz="3500"/>
          </a:p>
        </p:txBody>
      </p:sp>
      <p:sp>
        <p:nvSpPr>
          <p:cNvPr id="1552" name="Google Shape;1552;p30"/>
          <p:cNvSpPr txBox="1">
            <a:spLocks noGrp="1"/>
          </p:cNvSpPr>
          <p:nvPr>
            <p:ph type="body" idx="1"/>
          </p:nvPr>
        </p:nvSpPr>
        <p:spPr>
          <a:xfrm>
            <a:off x="457200" y="2223978"/>
            <a:ext cx="8229600" cy="43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25" lvl="0" indent="-2571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/>
              <a:t>Lo que Dios dice le dará gloria</a:t>
            </a:r>
            <a:endParaRPr/>
          </a:p>
          <a:p>
            <a:pPr marL="257126" lvl="0" indent="-25712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/>
              <a:t>Lo que Dios dice reflejará su carácter</a:t>
            </a:r>
            <a:endParaRPr/>
          </a:p>
          <a:p>
            <a:pPr marL="257126" lvl="0" indent="-25712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Noto Sans Symbols"/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25" lvl="0" indent="-2571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/>
              <a:t>Lo que yo digo me dará gloria a mi</a:t>
            </a:r>
            <a:endParaRPr/>
          </a:p>
          <a:p>
            <a:pPr marL="257126" lvl="0" indent="-25712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/>
              <a:t>Lo que yo digo reflejará mi carácter.</a:t>
            </a:r>
            <a:endParaRPr/>
          </a:p>
          <a:p>
            <a:pPr marL="257126" lvl="0" indent="-25712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Noto Sans Symbols"/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25" lvl="0" indent="-2571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/>
              <a:t>Lo que dice Satanás le dará gloria</a:t>
            </a:r>
            <a:endParaRPr/>
          </a:p>
          <a:p>
            <a:pPr marL="257126" lvl="0" indent="-25712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/>
              <a:t>Lo que diga Satanás reflejará su carácter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77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AB03-7CAA-8058-9C88-D4096EE3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Pruebas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B5FC-DB95-DEE2-2BEC-404E979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effectLst/>
                <a:latin typeface="Helvetica" pitchFamily="2" charset="0"/>
              </a:rPr>
              <a:t>Es </a:t>
            </a:r>
            <a:r>
              <a:rPr lang="en-GB" sz="3200" dirty="0" err="1">
                <a:effectLst/>
                <a:latin typeface="Helvetica" pitchFamily="2" charset="0"/>
              </a:rPr>
              <a:t>consistente</a:t>
            </a:r>
            <a:r>
              <a:rPr lang="en-GB" sz="3200" dirty="0">
                <a:effectLst/>
                <a:latin typeface="Helvetica" pitchFamily="2" charset="0"/>
              </a:rPr>
              <a:t> con la biblia?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effectLst/>
                <a:latin typeface="Helvetica" pitchFamily="2" charset="0"/>
              </a:rPr>
              <a:t>Glorificará</a:t>
            </a:r>
            <a:r>
              <a:rPr lang="en-GB" sz="3200" dirty="0">
                <a:effectLst/>
                <a:latin typeface="Helvetica" pitchFamily="2" charset="0"/>
              </a:rPr>
              <a:t> </a:t>
            </a:r>
            <a:r>
              <a:rPr lang="en-GB" sz="3200" dirty="0" err="1">
                <a:effectLst/>
                <a:latin typeface="Helvetica" pitchFamily="2" charset="0"/>
              </a:rPr>
              <a:t>esto</a:t>
            </a:r>
            <a:r>
              <a:rPr lang="en-GB" sz="3200" dirty="0">
                <a:effectLst/>
                <a:latin typeface="Helvetica" pitchFamily="2" charset="0"/>
              </a:rPr>
              <a:t> a Dios?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effectLst/>
                <a:latin typeface="Helvetica" pitchFamily="2" charset="0"/>
              </a:rPr>
              <a:t>Cual</a:t>
            </a:r>
            <a:r>
              <a:rPr lang="en-GB" sz="3200" dirty="0">
                <a:effectLst/>
                <a:latin typeface="Helvetica" pitchFamily="2" charset="0"/>
              </a:rPr>
              <a:t> es </a:t>
            </a:r>
            <a:r>
              <a:rPr lang="en-GB" sz="3200" dirty="0" err="1">
                <a:effectLst/>
                <a:latin typeface="Helvetica" pitchFamily="2" charset="0"/>
              </a:rPr>
              <a:t>el</a:t>
            </a:r>
            <a:r>
              <a:rPr lang="en-GB" sz="3200" dirty="0">
                <a:effectLst/>
                <a:latin typeface="Helvetica" pitchFamily="2" charset="0"/>
              </a:rPr>
              <a:t> </a:t>
            </a:r>
            <a:r>
              <a:rPr lang="en-GB" sz="3200" dirty="0" err="1">
                <a:effectLst/>
                <a:latin typeface="Helvetica" pitchFamily="2" charset="0"/>
              </a:rPr>
              <a:t>consejo</a:t>
            </a:r>
            <a:r>
              <a:rPr lang="en-GB" sz="3200" dirty="0">
                <a:effectLst/>
                <a:latin typeface="Helvetica" pitchFamily="2" charset="0"/>
              </a:rPr>
              <a:t> de un maestro Cristiano maduro?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effectLst/>
                <a:latin typeface="Helvetica" pitchFamily="2" charset="0"/>
              </a:rPr>
              <a:t>Cuál</a:t>
            </a:r>
            <a:r>
              <a:rPr lang="en-GB" sz="3200" dirty="0">
                <a:effectLst/>
                <a:latin typeface="Helvetica" pitchFamily="2" charset="0"/>
              </a:rPr>
              <a:t> es </a:t>
            </a:r>
            <a:r>
              <a:rPr lang="en-GB" sz="3200" dirty="0" err="1">
                <a:effectLst/>
                <a:latin typeface="Helvetica" pitchFamily="2" charset="0"/>
              </a:rPr>
              <a:t>el</a:t>
            </a:r>
            <a:r>
              <a:rPr lang="en-GB" sz="3200" dirty="0">
                <a:effectLst/>
                <a:latin typeface="Helvetica" pitchFamily="2" charset="0"/>
              </a:rPr>
              <a:t> </a:t>
            </a:r>
            <a:r>
              <a:rPr lang="en-GB" sz="3200" dirty="0" err="1">
                <a:effectLst/>
                <a:latin typeface="Helvetica" pitchFamily="2" charset="0"/>
              </a:rPr>
              <a:t>fruto</a:t>
            </a:r>
            <a:r>
              <a:rPr lang="en-GB" sz="3200" dirty="0">
                <a:effectLst/>
                <a:latin typeface="Helvetica" pitchFamily="2" charset="0"/>
              </a:rPr>
              <a:t>(o </a:t>
            </a:r>
            <a:r>
              <a:rPr lang="en-GB" sz="3200" dirty="0" err="1">
                <a:effectLst/>
                <a:latin typeface="Helvetica" pitchFamily="2" charset="0"/>
              </a:rPr>
              <a:t>potencial</a:t>
            </a:r>
            <a:r>
              <a:rPr lang="en-GB" sz="3200" dirty="0">
                <a:effectLst/>
                <a:latin typeface="Helvetica" pitchFamily="2" charset="0"/>
              </a:rPr>
              <a:t> </a:t>
            </a:r>
            <a:r>
              <a:rPr lang="en-GB" sz="3200" dirty="0" err="1">
                <a:effectLst/>
                <a:latin typeface="Helvetica" pitchFamily="2" charset="0"/>
              </a:rPr>
              <a:t>fruto</a:t>
            </a:r>
            <a:r>
              <a:rPr lang="en-GB" sz="3200" dirty="0">
                <a:effectLst/>
                <a:latin typeface="Helvetica" pitchFamily="2" charset="0"/>
              </a:rPr>
              <a:t>) de </a:t>
            </a:r>
            <a:r>
              <a:rPr lang="en-GB" sz="3200" dirty="0" err="1">
                <a:effectLst/>
                <a:latin typeface="Helvetica" pitchFamily="2" charset="0"/>
              </a:rPr>
              <a:t>esto</a:t>
            </a:r>
            <a:r>
              <a:rPr lang="en-GB" sz="3200" dirty="0">
                <a:effectLst/>
                <a:latin typeface="Helvetica" pitchFamily="2" charset="0"/>
              </a:rPr>
              <a:t>?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C109E-DFFF-BA2A-234D-D9C9F680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0AE3-2B66-4BCF-BBD4-52A3FDCDA8D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3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9"/>
          <p:cNvSpPr txBox="1">
            <a:spLocks noGrp="1"/>
          </p:cNvSpPr>
          <p:nvPr>
            <p:ph type="title"/>
          </p:nvPr>
        </p:nvSpPr>
        <p:spPr>
          <a:xfrm>
            <a:off x="457200" y="1088778"/>
            <a:ext cx="7543800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/>
              <a:t>Claves para Escuchar a Dios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5" name="Google Shape;1545;p29"/>
          <p:cNvSpPr txBox="1">
            <a:spLocks noGrp="1"/>
          </p:cNvSpPr>
          <p:nvPr>
            <p:ph type="body" idx="1"/>
          </p:nvPr>
        </p:nvSpPr>
        <p:spPr>
          <a:xfrm>
            <a:off x="457200" y="2092896"/>
            <a:ext cx="8229600" cy="371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28583" lvl="0" indent="-42858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60"/>
              <a:buFont typeface="Noto Sans Symbols"/>
              <a:buAutoNum type="arabicPeriod"/>
            </a:pPr>
            <a:r>
              <a:rPr lang="en-GB"/>
              <a:t>¡Tenga fe y expectativa de que Dios hablará!</a:t>
            </a:r>
            <a:endParaRPr/>
          </a:p>
          <a:p>
            <a:pPr marL="428583" lvl="0" indent="-42858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60"/>
              <a:buFont typeface="Noto Sans Symbols"/>
              <a:buAutoNum type="arabicPeriod"/>
            </a:pPr>
            <a:r>
              <a:rPr lang="en-GB"/>
              <a:t>'Sintoniza la radio' y acalma el 'clamor de tu alma'</a:t>
            </a:r>
            <a:endParaRPr/>
          </a:p>
          <a:p>
            <a:pPr marL="629780" lvl="1" indent="-371439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20"/>
              <a:buChar char="►"/>
            </a:pPr>
            <a:r>
              <a:rPr lang="en-GB"/>
              <a:t>Lidia con cosas que te desvían de Dios… (¡cuaderno!)</a:t>
            </a:r>
            <a:endParaRPr/>
          </a:p>
          <a:p>
            <a:pPr marL="629780" lvl="1" indent="-371439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20"/>
              <a:buChar char="►"/>
            </a:pPr>
            <a:r>
              <a:rPr lang="en-GB"/>
              <a:t>Tus propios pensamientos (2 Corintios 10:5)</a:t>
            </a:r>
            <a:endParaRPr/>
          </a:p>
          <a:p>
            <a:pPr marL="629780" lvl="1" indent="-371439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20"/>
              <a:buChar char="►"/>
            </a:pPr>
            <a:r>
              <a:rPr lang="en-GB"/>
              <a:t>El enemigo (Santiago 4:7</a:t>
            </a:r>
            <a:endParaRPr/>
          </a:p>
          <a:p>
            <a:pPr marL="428583" lvl="0" indent="-42858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60"/>
              <a:buFont typeface="Noto Sans Symbols"/>
              <a:buAutoNum type="arabicPeriod"/>
            </a:pPr>
            <a:r>
              <a:rPr lang="en-GB"/>
              <a:t>Concéntrate en Jesús, habla con Él y espera su respuesta.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12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Actividad</a:t>
            </a:r>
            <a:r>
              <a:rPr lang="en-GB" altLang="en-US" sz="48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altLang="en-US" sz="4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#1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412" y="1573306"/>
            <a:ext cx="8579296" cy="45259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Vení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Jesús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y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preguntale</a:t>
            </a:r>
            <a:r>
              <a:rPr lang="en-GB" altLang="en-US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“¿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Qué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me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estás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queriendo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decir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?”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endParaRPr lang="en-GB" altLang="en-US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Escribí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en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un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papel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lo que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creas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que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Jesús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te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está</a:t>
            </a:r>
            <a:r>
              <a:rPr lang="en-GB" alt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alt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diciendo</a:t>
            </a:r>
            <a:r>
              <a:rPr lang="en-GB" altLang="en-US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en-GB" altLang="en-US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endParaRPr lang="en-GB" altLang="en-US" sz="105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05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05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4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p24" descr="000483-3d-glossy-blue-orb-icon-media-a-media27-pause-sign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335" b="11467"/>
          <a:stretch/>
        </p:blipFill>
        <p:spPr>
          <a:xfrm>
            <a:off x="2069564" y="1382110"/>
            <a:ext cx="5032801" cy="388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3"/>
          <p:cNvSpPr/>
          <p:nvPr/>
        </p:nvSpPr>
        <p:spPr>
          <a:xfrm>
            <a:off x="1143000" y="856059"/>
            <a:ext cx="6831378" cy="5144691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6" name="Google Shape;124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755674"/>
            <a:ext cx="3509963" cy="541023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47" name="Google Shape;1247;p3"/>
          <p:cNvSpPr txBox="1"/>
          <p:nvPr/>
        </p:nvSpPr>
        <p:spPr>
          <a:xfrm>
            <a:off x="232473" y="323950"/>
            <a:ext cx="4788000" cy="585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dirty="0" err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Escuchando</a:t>
            </a:r>
            <a:r>
              <a:rPr lang="en-GB" sz="3200" b="1" i="0" u="none" strike="noStrike" cap="none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”</a:t>
            </a:r>
            <a:r>
              <a:rPr lang="en-GB" sz="3200" b="1" dirty="0" err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</a:t>
            </a:r>
            <a:r>
              <a:rPr lang="en-GB" sz="3200" b="1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Llamado</a:t>
            </a:r>
            <a:r>
              <a:rPr lang="en-GB" sz="3200" b="1" i="0" u="none" strike="noStrike" cap="none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”</a:t>
            </a:r>
            <a:endParaRPr sz="320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48" name="Google Shape;124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713" y="1213801"/>
            <a:ext cx="4209311" cy="541023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8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Reflexión</a:t>
            </a:r>
            <a:r>
              <a:rPr lang="en-GB" sz="48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#1</a:t>
            </a:r>
            <a:endParaRPr dirty="0"/>
          </a:p>
        </p:txBody>
      </p:sp>
      <p:sp>
        <p:nvSpPr>
          <p:cNvPr id="1255" name="Google Shape;1255;p4"/>
          <p:cNvSpPr txBox="1">
            <a:spLocks noGrp="1"/>
          </p:cNvSpPr>
          <p:nvPr>
            <p:ph type="body" idx="1"/>
          </p:nvPr>
        </p:nvSpPr>
        <p:spPr>
          <a:xfrm>
            <a:off x="403412" y="1573306"/>
            <a:ext cx="857929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AutoNum type="arabicPeriod"/>
            </a:pP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¿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Cómo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crees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que Dios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te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está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llamando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a la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Misión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en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este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momento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?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AutoNum type="arabicPeriod"/>
            </a:pP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¿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Qué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vocación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 o </a:t>
            </a:r>
            <a:r>
              <a:rPr lang="en-GB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ministerio</a:t>
            </a:r>
            <a:r>
              <a:rPr lang="en-GB" b="1" dirty="0"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sz="105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62" name="Google Shape;1262;p5"/>
          <p:cNvSpPr txBox="1"/>
          <p:nvPr/>
        </p:nvSpPr>
        <p:spPr>
          <a:xfrm>
            <a:off x="251519" y="629816"/>
            <a:ext cx="79557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Quattrocento Sans"/>
              <a:buNone/>
            </a:pPr>
            <a:r>
              <a:rPr lang="en-GB" sz="36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Diferentes Llamados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5"/>
          <p:cNvSpPr txBox="1"/>
          <p:nvPr/>
        </p:nvSpPr>
        <p:spPr>
          <a:xfrm>
            <a:off x="251518" y="1927373"/>
            <a:ext cx="86409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Char char="•"/>
            </a:pPr>
            <a:r>
              <a:rPr lang="en-GB" sz="32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Llamado a la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Salva</a:t>
            </a:r>
            <a:r>
              <a:rPr lang="en-GB" sz="28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r>
              <a:rPr lang="en-GB" sz="28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GB" sz="28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ó</a:t>
            </a:r>
            <a:r>
              <a:rPr lang="en-GB" sz="28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[L</a:t>
            </a:r>
            <a:r>
              <a:rPr lang="en-GB" sz="2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c.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5.32, 1 Tim. 2.4, </a:t>
            </a:r>
            <a:r>
              <a:rPr lang="en-GB" sz="2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Hch.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2.39]</a:t>
            </a:r>
            <a:endParaRPr sz="32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68287" marR="0" lvl="0" indent="-2682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Char char="•"/>
            </a:pPr>
            <a:r>
              <a:rPr lang="en-GB" sz="32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Llamado al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Discipulado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a la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Santidad</a:t>
            </a:r>
            <a:r>
              <a:rPr lang="en-GB" sz="2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[1 Pe</a:t>
            </a:r>
            <a:r>
              <a:rPr lang="en-GB" sz="2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1.15]</a:t>
            </a:r>
            <a:endParaRPr sz="32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68287" marR="0" lvl="0" indent="-2682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Char char="•"/>
            </a:pPr>
            <a:r>
              <a:rPr lang="en-GB" sz="32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Llamado al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</a:t>
            </a:r>
            <a:r>
              <a:rPr lang="en-GB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Tiempo completo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</a:t>
            </a:r>
            <a:r>
              <a:rPr lang="en-GB" sz="28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Ministerio</a:t>
            </a:r>
            <a:r>
              <a:rPr lang="en-GB" sz="2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[Mat. 4.19ff]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7" marR="0" lvl="0" indent="-2682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attrocento Sans"/>
              <a:buChar char="•"/>
            </a:pPr>
            <a:r>
              <a:rPr lang="en-GB" sz="2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llamado a la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Misión Vocacional</a:t>
            </a:r>
            <a:r>
              <a:rPr lang="en-GB" sz="28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Quattrocento Sans"/>
              <a:buNone/>
            </a:pPr>
            <a:r>
              <a:rPr lang="en-GB" sz="2800" b="0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</a:t>
            </a:r>
            <a:r>
              <a:rPr lang="en-GB" sz="2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Hch.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18.2, 18-19, 26; Rom. 16.3-4]</a:t>
            </a:r>
            <a:endParaRPr sz="32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68287" marR="0" lvl="0" indent="-2682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Char char="•"/>
            </a:pPr>
            <a:r>
              <a:rPr lang="en-GB" sz="32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Llamado a una</a:t>
            </a:r>
            <a:r>
              <a:rPr lang="en-GB" sz="2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Tarea Específica</a:t>
            </a:r>
            <a:r>
              <a:rPr lang="en-GB" sz="2800" b="0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</a:t>
            </a:r>
            <a:r>
              <a:rPr lang="en-GB" sz="2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Hch.</a:t>
            </a: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9.10ff]</a:t>
            </a: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Lucida Sans"/>
              <a:buNone/>
            </a:pPr>
            <a:endParaRPr sz="10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attrocento Sans"/>
              <a:buNone/>
            </a:pPr>
            <a:r>
              <a:rPr lang="en-GB" sz="2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</a:t>
            </a:r>
            <a:r>
              <a:rPr lang="en-GB"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Adapted from Moreau, Corwin and McGee, </a:t>
            </a:r>
            <a:r>
              <a:rPr lang="en-GB" sz="1800" b="0" i="1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Introducing World Missions </a:t>
            </a:r>
            <a:r>
              <a:rPr lang="en-GB"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(Grand Rapids, Michigan: Baker Academic: 2004), 164-168 [Adapted].</a:t>
            </a:r>
            <a:endParaRPr sz="20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" name="Google Shape;12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6"/>
          <p:cNvSpPr txBox="1"/>
          <p:nvPr/>
        </p:nvSpPr>
        <p:spPr>
          <a:xfrm>
            <a:off x="2851068" y="3194114"/>
            <a:ext cx="23762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00"/>
                </a:solidFill>
                <a:latin typeface="SimHei"/>
                <a:ea typeface="SimHei"/>
                <a:cs typeface="SimHei"/>
                <a:sym typeface="SimHei"/>
              </a:rPr>
              <a:t>Abraham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SimHei"/>
                <a:ea typeface="SimHei"/>
                <a:cs typeface="SimHei"/>
                <a:sym typeface="SimHei"/>
              </a:rPr>
              <a:t>(Gen.12.1-3)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6"/>
          <p:cNvSpPr txBox="1"/>
          <p:nvPr/>
        </p:nvSpPr>
        <p:spPr>
          <a:xfrm>
            <a:off x="305200" y="1331975"/>
            <a:ext cx="1904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Moises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(Ex.</a:t>
            </a:r>
            <a:r>
              <a:rPr lang="en-GB" sz="5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6"/>
          <p:cNvSpPr txBox="1"/>
          <p:nvPr/>
        </p:nvSpPr>
        <p:spPr>
          <a:xfrm>
            <a:off x="-354699" y="2942063"/>
            <a:ext cx="266429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FrankRuehl"/>
                <a:ea typeface="FrankRuehl"/>
                <a:cs typeface="FrankRuehl"/>
                <a:sym typeface="FrankRuehl"/>
              </a:rPr>
              <a:t>Samuel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FrankRuehl"/>
                <a:ea typeface="FrankRuehl"/>
                <a:cs typeface="FrankRuehl"/>
                <a:sym typeface="FrankRuehl"/>
              </a:rPr>
              <a:t>(1 Sam 3.1ff)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6"/>
          <p:cNvSpPr txBox="1"/>
          <p:nvPr/>
        </p:nvSpPr>
        <p:spPr>
          <a:xfrm>
            <a:off x="5004048" y="818709"/>
            <a:ext cx="1989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Josué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(Jos. 1.1-9)</a:t>
            </a:r>
            <a:endParaRPr sz="3200" b="1" i="0" u="none" strike="noStrike" cap="none">
              <a:solidFill>
                <a:srgbClr val="FFFF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73" name="Google Shape;1273;p6"/>
          <p:cNvSpPr txBox="1"/>
          <p:nvPr/>
        </p:nvSpPr>
        <p:spPr>
          <a:xfrm>
            <a:off x="5099370" y="2536418"/>
            <a:ext cx="187220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David</a:t>
            </a:r>
            <a:endParaRPr sz="2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 Sam. 16)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6"/>
          <p:cNvSpPr txBox="1"/>
          <p:nvPr/>
        </p:nvSpPr>
        <p:spPr>
          <a:xfrm>
            <a:off x="6736546" y="1768819"/>
            <a:ext cx="1800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Isaias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(Isa. 6)</a:t>
            </a:r>
            <a:endParaRPr sz="3200" b="1" i="0" u="none" strike="noStrike" cap="none">
              <a:solidFill>
                <a:srgbClr val="FFFF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75" name="Google Shape;1275;p6"/>
          <p:cNvSpPr txBox="1"/>
          <p:nvPr/>
        </p:nvSpPr>
        <p:spPr>
          <a:xfrm>
            <a:off x="5538403" y="4437112"/>
            <a:ext cx="2202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Jeremia</a:t>
            </a:r>
            <a:r>
              <a:rPr lang="en-GB" sz="2800" b="1">
                <a:solidFill>
                  <a:srgbClr val="FFFF00"/>
                </a:solidFill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(Jer. 1.5)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6"/>
          <p:cNvSpPr txBox="1"/>
          <p:nvPr/>
        </p:nvSpPr>
        <p:spPr>
          <a:xfrm>
            <a:off x="6736546" y="3426029"/>
            <a:ext cx="2155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Jon</a:t>
            </a:r>
            <a:r>
              <a:rPr lang="en-GB" sz="32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(Jonah 1.1-2)</a:t>
            </a:r>
            <a:endParaRPr sz="32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7" name="Google Shape;1277;p6"/>
          <p:cNvSpPr txBox="1"/>
          <p:nvPr/>
        </p:nvSpPr>
        <p:spPr>
          <a:xfrm>
            <a:off x="5508104" y="5520134"/>
            <a:ext cx="324007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FFFF00"/>
                </a:solidFill>
                <a:latin typeface="Narkisim"/>
                <a:ea typeface="Narkisim"/>
                <a:cs typeface="Narkisim"/>
                <a:sym typeface="Narkisim"/>
              </a:rPr>
              <a:t>Los Apóstoles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00"/>
                </a:solidFill>
                <a:latin typeface="Narkisim"/>
                <a:ea typeface="Narkisim"/>
                <a:cs typeface="Narkisim"/>
                <a:sym typeface="Narkisim"/>
              </a:rPr>
              <a:t>(e</a:t>
            </a:r>
            <a:r>
              <a:rPr lang="en-GB" sz="2400" b="1">
                <a:solidFill>
                  <a:srgbClr val="FFFF00"/>
                </a:solidFill>
                <a:latin typeface="Narkisim"/>
                <a:ea typeface="Narkisim"/>
                <a:cs typeface="Narkisim"/>
                <a:sym typeface="Narkisim"/>
              </a:rPr>
              <a:t>j</a:t>
            </a:r>
            <a:r>
              <a:rPr lang="en-GB" sz="2400" b="1" i="0" u="none" strike="noStrike" cap="none">
                <a:solidFill>
                  <a:srgbClr val="FFFF00"/>
                </a:solidFill>
                <a:latin typeface="Narkisim"/>
                <a:ea typeface="Narkisim"/>
                <a:cs typeface="Narkisim"/>
                <a:sym typeface="Narkisim"/>
              </a:rPr>
              <a:t>. Mar</a:t>
            </a:r>
            <a:r>
              <a:rPr lang="en-GB" sz="2400" b="1">
                <a:solidFill>
                  <a:srgbClr val="FFFF00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  <a:r>
              <a:rPr lang="en-GB" sz="2400" b="1" i="0" u="none" strike="noStrike" cap="none">
                <a:solidFill>
                  <a:srgbClr val="FFFF00"/>
                </a:solidFill>
                <a:latin typeface="Narkisim"/>
                <a:ea typeface="Narkisim"/>
                <a:cs typeface="Narkisim"/>
                <a:sym typeface="Narkisim"/>
              </a:rPr>
              <a:t> 3.13-18)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6"/>
          <p:cNvSpPr txBox="1"/>
          <p:nvPr/>
        </p:nvSpPr>
        <p:spPr>
          <a:xfrm>
            <a:off x="35496" y="5373216"/>
            <a:ext cx="309634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</a:rPr>
              <a:t>Los diáconos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 b="1">
                <a:solidFill>
                  <a:srgbClr val="FFFF00"/>
                </a:solidFill>
              </a:rPr>
              <a:t>Hch.</a:t>
            </a:r>
            <a:r>
              <a:rPr lang="en-GB" sz="1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6.1-7)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6"/>
          <p:cNvSpPr txBox="1"/>
          <p:nvPr/>
        </p:nvSpPr>
        <p:spPr>
          <a:xfrm>
            <a:off x="3440033" y="4553997"/>
            <a:ext cx="20139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Leelawadee"/>
                <a:ea typeface="Leelawadee"/>
                <a:cs typeface="Leelawadee"/>
                <a:sym typeface="Leelawadee"/>
              </a:rPr>
              <a:t>Pa</a:t>
            </a:r>
            <a:r>
              <a:rPr lang="en-GB" sz="3200" b="1">
                <a:solidFill>
                  <a:srgbClr val="FFFF00"/>
                </a:solidFill>
                <a:latin typeface="Leelawadee"/>
                <a:ea typeface="Leelawadee"/>
                <a:cs typeface="Leelawadee"/>
                <a:sym typeface="Leelawadee"/>
              </a:rPr>
              <a:t>blo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Leelawadee"/>
                <a:ea typeface="Leelawadee"/>
                <a:cs typeface="Leelawadee"/>
                <a:sym typeface="Leelawadee"/>
              </a:rPr>
              <a:t>(</a:t>
            </a:r>
            <a:r>
              <a:rPr lang="en-GB" sz="2000" b="1">
                <a:solidFill>
                  <a:srgbClr val="FFFF00"/>
                </a:solidFill>
                <a:latin typeface="Leelawadee"/>
                <a:ea typeface="Leelawadee"/>
                <a:cs typeface="Leelawadee"/>
                <a:sym typeface="Leelawadee"/>
              </a:rPr>
              <a:t>Hch</a:t>
            </a:r>
            <a:r>
              <a:rPr lang="en-GB" sz="2000" b="1" i="0" u="none" strike="noStrike" cap="none">
                <a:solidFill>
                  <a:srgbClr val="FFFF00"/>
                </a:solidFill>
                <a:latin typeface="Leelawadee"/>
                <a:ea typeface="Leelawadee"/>
                <a:cs typeface="Leelawadee"/>
                <a:sym typeface="Leelawadee"/>
              </a:rPr>
              <a:t>9.1ff)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6"/>
          <p:cNvSpPr txBox="1"/>
          <p:nvPr/>
        </p:nvSpPr>
        <p:spPr>
          <a:xfrm>
            <a:off x="3451539" y="1745922"/>
            <a:ext cx="2160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</a:rPr>
              <a:t>Timoteo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 Tim. 1.18)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"/>
          <p:cNvSpPr txBox="1"/>
          <p:nvPr/>
        </p:nvSpPr>
        <p:spPr>
          <a:xfrm>
            <a:off x="2915816" y="623010"/>
            <a:ext cx="19043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Noé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(Gen. 6.13ff)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6"/>
          <p:cNvSpPr txBox="1"/>
          <p:nvPr/>
        </p:nvSpPr>
        <p:spPr>
          <a:xfrm>
            <a:off x="670521" y="267312"/>
            <a:ext cx="2304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00"/>
                </a:solidFill>
              </a:rPr>
              <a:t>Ezequiel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(Ez</a:t>
            </a:r>
            <a:r>
              <a:rPr lang="en-GB" sz="2000" b="1">
                <a:solidFill>
                  <a:srgbClr val="FFFF00"/>
                </a:solidFill>
              </a:rPr>
              <a:t>q</a:t>
            </a:r>
            <a:r>
              <a:rPr lang="en-GB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2.1-3)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6"/>
          <p:cNvSpPr txBox="1"/>
          <p:nvPr/>
        </p:nvSpPr>
        <p:spPr>
          <a:xfrm>
            <a:off x="802357" y="4192632"/>
            <a:ext cx="182542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Jesus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(Luke 4.1ff)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6"/>
          <p:cNvSpPr txBox="1"/>
          <p:nvPr/>
        </p:nvSpPr>
        <p:spPr>
          <a:xfrm>
            <a:off x="2618654" y="5760529"/>
            <a:ext cx="2664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FrankRuehl"/>
                <a:ea typeface="FrankRuehl"/>
                <a:cs typeface="FrankRuehl"/>
                <a:sym typeface="FrankRuehl"/>
              </a:rPr>
              <a:t>D</a:t>
            </a:r>
            <a:r>
              <a:rPr lang="en-GB" sz="3200" b="1">
                <a:solidFill>
                  <a:srgbClr val="FFFF00"/>
                </a:solidFill>
                <a:latin typeface="FrankRuehl"/>
                <a:ea typeface="FrankRuehl"/>
                <a:cs typeface="FrankRuehl"/>
                <a:sym typeface="FrankRuehl"/>
              </a:rPr>
              <a:t>é</a:t>
            </a:r>
            <a:r>
              <a:rPr lang="en-GB" sz="3200" b="1" i="0" u="none" strike="noStrike" cap="none">
                <a:solidFill>
                  <a:srgbClr val="FFFF00"/>
                </a:solidFill>
                <a:latin typeface="FrankRuehl"/>
                <a:ea typeface="FrankRuehl"/>
                <a:cs typeface="FrankRuehl"/>
                <a:sym typeface="FrankRuehl"/>
              </a:rPr>
              <a:t>bora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FrankRuehl"/>
                <a:ea typeface="FrankRuehl"/>
                <a:cs typeface="FrankRuehl"/>
                <a:sym typeface="FrankRuehl"/>
              </a:rPr>
              <a:t>(Jueces 4.4ff)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6"/>
          <p:cNvSpPr txBox="1"/>
          <p:nvPr/>
        </p:nvSpPr>
        <p:spPr>
          <a:xfrm>
            <a:off x="7020272" y="180180"/>
            <a:ext cx="196675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Priscilla  &amp; Aquila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(Acts 18.1-3,18-19)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6"/>
          <p:cNvSpPr txBox="1"/>
          <p:nvPr/>
        </p:nvSpPr>
        <p:spPr>
          <a:xfrm>
            <a:off x="1691680" y="2132856"/>
            <a:ext cx="1800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L</a:t>
            </a:r>
            <a:r>
              <a:rPr lang="en-GB" sz="3200" b="1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i</a:t>
            </a:r>
            <a:r>
              <a:rPr lang="en-GB" sz="3200" b="1" i="0" u="none" strike="noStrike" cap="none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00"/>
                </a:solidFill>
                <a:latin typeface="Malgun Gothic"/>
                <a:ea typeface="Malgun Gothic"/>
                <a:cs typeface="Malgun Gothic"/>
                <a:sym typeface="Malgun Gothic"/>
              </a:rPr>
              <a:t>(Acts 16.14, 40)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8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Reflexión</a:t>
            </a:r>
            <a:r>
              <a:rPr lang="en-GB" sz="48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#2</a:t>
            </a:r>
            <a:endParaRPr dirty="0"/>
          </a:p>
        </p:txBody>
      </p:sp>
      <p:sp>
        <p:nvSpPr>
          <p:cNvPr id="1293" name="Google Shape;1293;p7"/>
          <p:cNvSpPr txBox="1">
            <a:spLocks noGrp="1"/>
          </p:cNvSpPr>
          <p:nvPr>
            <p:ph type="body" idx="1"/>
          </p:nvPr>
        </p:nvSpPr>
        <p:spPr>
          <a:xfrm>
            <a:off x="179512" y="1628800"/>
            <a:ext cx="87405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¿Hay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algún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llamado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algún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personaje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en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particular con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el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que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te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identifiques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o que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te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inspire? ¿Por </a:t>
            </a:r>
            <a:r>
              <a:rPr lang="en-GB" sz="3600" b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qué</a:t>
            </a:r>
            <a:r>
              <a:rPr lang="en-GB" sz="3600" b="1" dirty="0"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sz="36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Google Shape;1237;p2" descr="Turismo: Villa María registró una ocupación del 53% el pasado fin de sema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84" y="367234"/>
            <a:ext cx="8460432" cy="6123531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2"/>
          <p:cNvSpPr txBox="1"/>
          <p:nvPr/>
        </p:nvSpPr>
        <p:spPr>
          <a:xfrm>
            <a:off x="2555776" y="827548"/>
            <a:ext cx="5719500" cy="1574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600" b="1" i="1" u="none" strike="noStrike" cap="none" dirty="0" err="1">
                <a:solidFill>
                  <a:srgbClr val="FFFF00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Se</a:t>
            </a:r>
            <a:r>
              <a:rPr lang="en-GB" sz="3600" b="1" i="1" dirty="0" err="1">
                <a:solidFill>
                  <a:srgbClr val="FFFF00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sión</a:t>
            </a:r>
            <a:r>
              <a:rPr lang="en-GB" sz="3600" b="1" i="1" u="none" strike="noStrike" cap="none" dirty="0">
                <a:solidFill>
                  <a:srgbClr val="FFFF00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#4 </a:t>
            </a:r>
            <a:endParaRPr sz="1600" b="1" i="0" u="none" strike="noStrike" cap="none" dirty="0">
              <a:solidFill>
                <a:srgbClr val="000000"/>
              </a:solidFill>
              <a:effectLst>
                <a:glow rad="127000">
                  <a:schemeClr val="tx1">
                    <a:alpha val="40000"/>
                  </a:schemeClr>
                </a:glow>
              </a:effectLst>
              <a:latin typeface="Tw Cen MT" panose="020B0602020104020603" pitchFamily="34" charset="77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en-GB" sz="4400" b="1" i="1" dirty="0" err="1">
                <a:solidFill>
                  <a:srgbClr val="FFFF00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Llamado</a:t>
            </a:r>
            <a:r>
              <a:rPr lang="en-GB" sz="4400" b="1" i="1" dirty="0">
                <a:solidFill>
                  <a:srgbClr val="FFFF00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a La </a:t>
            </a:r>
            <a:r>
              <a:rPr lang="en-GB" sz="4400" b="1" i="1" dirty="0" err="1">
                <a:solidFill>
                  <a:srgbClr val="FFFF00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Misión</a:t>
            </a:r>
            <a:endParaRPr sz="1600" b="1" i="0" u="none" strike="noStrike" cap="none" dirty="0">
              <a:solidFill>
                <a:srgbClr val="000000"/>
              </a:solidFill>
              <a:effectLst>
                <a:glow rad="127000">
                  <a:schemeClr val="tx1">
                    <a:alpha val="40000"/>
                  </a:schemeClr>
                </a:glow>
              </a:effectLst>
              <a:latin typeface="Tw Cen MT" panose="020B0602020104020603" pitchFamily="34" charset="77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effectLst>
                  <a:glow rad="127000">
                    <a:schemeClr val="tx1">
                      <a:alpha val="40000"/>
                    </a:schemeClr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Villa Maria</a:t>
            </a:r>
            <a:endParaRPr sz="3600" b="1" i="0" u="none" strike="noStrike" cap="none" dirty="0">
              <a:solidFill>
                <a:srgbClr val="FFFFFF"/>
              </a:solidFill>
              <a:effectLst>
                <a:glow rad="127000">
                  <a:schemeClr val="tx1">
                    <a:alpha val="40000"/>
                  </a:schemeClr>
                </a:glow>
              </a:effectLst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9" name="Google Shape;1239;p2"/>
          <p:cNvSpPr/>
          <p:nvPr/>
        </p:nvSpPr>
        <p:spPr>
          <a:xfrm>
            <a:off x="5789313" y="5805264"/>
            <a:ext cx="24550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Septiembre</a:t>
            </a:r>
            <a:r>
              <a:rPr lang="en-GB" sz="1800" b="0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8" name="Google Shape;1298;p8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844" y="6052647"/>
            <a:ext cx="2085871" cy="68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8"/>
          <p:cNvSpPr txBox="1"/>
          <p:nvPr/>
        </p:nvSpPr>
        <p:spPr>
          <a:xfrm>
            <a:off x="323528" y="704978"/>
            <a:ext cx="540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20B1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Ejemplos</a:t>
            </a:r>
            <a:r>
              <a:rPr lang="en-GB" sz="3600" b="1" i="0" u="none" strike="noStrike" cap="none">
                <a:solidFill>
                  <a:srgbClr val="20B1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no modelos</a:t>
            </a:r>
            <a:endParaRPr sz="3600" b="1" i="0" u="none" strike="noStrike" cap="none">
              <a:solidFill>
                <a:srgbClr val="0055A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00" name="Google Shape;1300;p8"/>
          <p:cNvSpPr txBox="1"/>
          <p:nvPr/>
        </p:nvSpPr>
        <p:spPr>
          <a:xfrm>
            <a:off x="590077" y="1627059"/>
            <a:ext cx="692380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A4"/>
              </a:buClr>
              <a:buSzPts val="3000"/>
              <a:buFont typeface="Quattrocento Sans"/>
              <a:buNone/>
            </a:pPr>
            <a:r>
              <a:rPr lang="en-GB" sz="3000" b="0" i="0" u="none" strike="noStrike" cap="none">
                <a:solidFill>
                  <a:srgbClr val="0055A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</a:t>
            </a:r>
            <a:r>
              <a:rPr lang="en-GB" sz="3000">
                <a:solidFill>
                  <a:srgbClr val="0055A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Biblia… no proporciona una explicación de lo que debería constituir un “llamado”. Aunque hay varios ejemplos de llamado y varios tipos de llamado, no parece haber ningún patrón o experiencia que se ajuste a todos.</a:t>
            </a:r>
            <a:r>
              <a:rPr lang="en-GB" sz="3000" b="0" i="0" u="none" strike="noStrike" cap="none">
                <a:solidFill>
                  <a:srgbClr val="0055A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lt1"/>
              </a:buClr>
              <a:buSzPts val="700"/>
              <a:buFont typeface="Trebuchet MS"/>
              <a:buNone/>
            </a:pPr>
            <a:endParaRPr sz="700" b="0" i="0" u="none" strike="noStrike" cap="none">
              <a:solidFill>
                <a:srgbClr val="0055A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lt1"/>
              </a:buClr>
              <a:buSzPts val="200"/>
              <a:buFont typeface="Trebuchet MS"/>
              <a:buNone/>
            </a:pPr>
            <a:endParaRPr sz="200" b="0" i="0" u="none" strike="noStrike" cap="none">
              <a:solidFill>
                <a:srgbClr val="0055A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A4"/>
              </a:buClr>
              <a:buSzPts val="1800"/>
              <a:buFont typeface="Quattrocento Sans"/>
              <a:buNone/>
            </a:pPr>
            <a:r>
              <a:rPr lang="en-GB" sz="1800" b="0" i="0" u="none" strike="noStrike" cap="none">
                <a:solidFill>
                  <a:srgbClr val="0055A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Moreau, Corwin McGee, </a:t>
            </a:r>
            <a:r>
              <a:rPr lang="en-GB" sz="1800" b="0" i="1" u="none" strike="noStrike" cap="none">
                <a:solidFill>
                  <a:srgbClr val="0055A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Introducing World Missions                      </a:t>
            </a:r>
            <a:r>
              <a:rPr lang="en-GB" sz="1800" b="0" i="0" u="none" strike="noStrike" cap="none">
                <a:solidFill>
                  <a:srgbClr val="0055A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(Grand Rapids, Michigan: Baker Academic, 2004), 164.</a:t>
            </a:r>
            <a:endParaRPr sz="3200" b="0" i="0" u="none" strike="noStrike" cap="none">
              <a:solidFill>
                <a:srgbClr val="0055A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90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4" name="Google Shape;1344;p13" descr="LS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5" name="Google Shape;1345;p13" descr="LS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-26936" b="-26936"/>
          <a:stretch/>
        </p:blipFill>
        <p:spPr>
          <a:xfrm>
            <a:off x="4972050" y="837405"/>
            <a:ext cx="3028950" cy="166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4"/>
          <p:cNvSpPr txBox="1"/>
          <p:nvPr/>
        </p:nvSpPr>
        <p:spPr>
          <a:xfrm>
            <a:off x="505155" y="5347082"/>
            <a:ext cx="8315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</a:t>
            </a:r>
            <a:r>
              <a:rPr lang="en-GB" sz="27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Entonces oí la voz del Señor que decía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‘¿</a:t>
            </a:r>
            <a:r>
              <a:rPr lang="en-GB" sz="27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quién enviaré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GB" sz="27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7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quién irá por nosotros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 respondí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‘</a:t>
            </a:r>
            <a:r>
              <a:rPr lang="en-GB" sz="27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estoy</a:t>
            </a:r>
            <a:r>
              <a:rPr lang="en-GB" sz="27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¡</a:t>
            </a:r>
            <a:r>
              <a:rPr lang="en-GB" sz="27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Enviame a mi!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.’” </a:t>
            </a:r>
            <a:r>
              <a:rPr lang="en-GB" sz="21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Is.</a:t>
            </a:r>
            <a:r>
              <a:rPr lang="en-GB" sz="21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6</a:t>
            </a:r>
            <a:r>
              <a:rPr lang="en-GB" sz="21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r>
              <a:rPr lang="en-GB" sz="21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r>
              <a:rPr lang="en-GB" sz="27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51" name="Google Shape;1351;p14" descr="Jaarbeurs Utrecht the Netherlands – King of Exhibition Sta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6" y="404664"/>
            <a:ext cx="9144000" cy="48942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4"/>
          <p:cNvSpPr txBox="1"/>
          <p:nvPr/>
        </p:nvSpPr>
        <p:spPr>
          <a:xfrm>
            <a:off x="1560516" y="904477"/>
            <a:ext cx="60007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Utrecht, Holland: </a:t>
            </a:r>
            <a:r>
              <a:rPr lang="en-GB" sz="21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MISSION ‘96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8" name="Google Shape;1358;p15" descr="Blue Ridge Assembl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1" y="458667"/>
            <a:ext cx="7896834" cy="5922661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9" name="Google Shape;1359;p15"/>
          <p:cNvSpPr txBox="1"/>
          <p:nvPr/>
        </p:nvSpPr>
        <p:spPr>
          <a:xfrm>
            <a:off x="2987824" y="627885"/>
            <a:ext cx="53721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Black Mountain, </a:t>
            </a:r>
            <a:r>
              <a:rPr lang="en-GB" sz="24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Carolina del Norte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Sept</a:t>
            </a:r>
            <a:r>
              <a:rPr lang="en-GB" sz="20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iembre,</a:t>
            </a:r>
            <a:r>
              <a:rPr lang="en-GB" sz="20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2002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15"/>
          <p:cNvSpPr txBox="1"/>
          <p:nvPr/>
        </p:nvSpPr>
        <p:spPr>
          <a:xfrm>
            <a:off x="635604" y="3946849"/>
            <a:ext cx="7446511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“</a:t>
            </a: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Sal de </a:t>
            </a:r>
            <a:r>
              <a:rPr lang="en-GB" sz="2800" b="1" dirty="0" err="1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tu</a:t>
            </a: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tierra</a:t>
            </a:r>
            <a:endParaRPr sz="2800" b="1" dirty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 De </a:t>
            </a:r>
            <a:r>
              <a:rPr lang="en-GB" sz="2800" b="1" dirty="0" err="1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tu</a:t>
            </a: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parentela</a:t>
            </a:r>
            <a:endParaRPr sz="2800" b="1" dirty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 Y de la casa de </a:t>
            </a:r>
            <a:r>
              <a:rPr lang="en-GB" sz="2800" b="1" dirty="0" err="1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tu</a:t>
            </a: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padre</a:t>
            </a:r>
            <a:endParaRPr sz="2800" b="1" dirty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 A </a:t>
            </a:r>
            <a:r>
              <a:rPr lang="en-GB" sz="2800" b="1" dirty="0" err="1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una</a:t>
            </a: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tierra que </a:t>
            </a:r>
            <a:r>
              <a:rPr lang="en-GB" sz="2800" b="1" dirty="0" err="1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te</a:t>
            </a: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mostraré</a:t>
            </a:r>
            <a:r>
              <a:rPr lang="en-GB" sz="2800" b="1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GB" sz="2800" b="1" i="0" u="none" strike="noStrike" cap="none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”</a:t>
            </a:r>
            <a:endParaRPr sz="2000" b="1" i="0" u="none" strike="noStrike" cap="none" dirty="0"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Tw Cen MT" panose="020B0602020104020603" pitchFamily="34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100" b="1" i="0" u="none" strike="noStrike" cap="none" dirty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    Genesis 12.1-3</a:t>
            </a:r>
            <a:endParaRPr sz="2000" b="1" i="0" u="none" strike="noStrike" cap="none" dirty="0"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Tw Cen MT" panose="020B0602020104020603" pitchFamily="34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6" name="Google Shape;13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7" name="Google Shape;1367;p16"/>
          <p:cNvSpPr txBox="1"/>
          <p:nvPr/>
        </p:nvSpPr>
        <p:spPr>
          <a:xfrm>
            <a:off x="2023212" y="3701143"/>
            <a:ext cx="234672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MALASIA</a:t>
            </a:r>
            <a:endParaRPr sz="1350" b="1" i="0" u="none" strike="noStrike" cap="none">
              <a:solidFill>
                <a:srgbClr val="FF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68" name="Google Shape;1368;p16"/>
          <p:cNvSpPr txBox="1"/>
          <p:nvPr/>
        </p:nvSpPr>
        <p:spPr>
          <a:xfrm>
            <a:off x="4572000" y="4980214"/>
            <a:ext cx="234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EEUU</a:t>
            </a:r>
            <a:endParaRPr sz="1350" b="1" i="0" u="none" strike="noStrike" cap="none">
              <a:solidFill>
                <a:srgbClr val="FF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0" name="Google Shape;1380;p18" descr="Doha Airpor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20" y="857249"/>
            <a:ext cx="7389420" cy="554209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1" name="Google Shape;1381;p18"/>
          <p:cNvSpPr txBox="1"/>
          <p:nvPr/>
        </p:nvSpPr>
        <p:spPr>
          <a:xfrm>
            <a:off x="332154" y="332656"/>
            <a:ext cx="54935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Aeropuerto Internacional</a:t>
            </a:r>
            <a:r>
              <a:rPr lang="en-GB" sz="24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Doha, Qatar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D827-8D30-62F1-B0F9-BD7BD358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FF5E6-DD00-A195-DE00-163D168DC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inisterio VerbumDei on X: &quot;Marta, Marta, muchas cosas te preocupan y te  inquietan, siendo así que una sola es necesaria. María escogió la mejor  parte y nadie se la quitará. -Lucas 10,">
            <a:extLst>
              <a:ext uri="{FF2B5EF4-FFF2-40B4-BE49-F238E27FC236}">
                <a16:creationId xmlns:a16="http://schemas.microsoft.com/office/drawing/2014/main" id="{CF3CAC0D-EF8C-092A-368A-3F47A8EE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-162228"/>
            <a:ext cx="8655377" cy="72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Activity/</a:t>
            </a:r>
            <a:r>
              <a:rPr lang="en-GB" altLang="en-US" sz="48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Activité</a:t>
            </a:r>
            <a:r>
              <a:rPr lang="en-GB" altLang="en-US" sz="4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3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412" y="1573306"/>
            <a:ext cx="857929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Look back at your journey with God. What are some key moments God led you in the past?</a:t>
            </a:r>
          </a:p>
        </p:txBody>
      </p:sp>
    </p:spTree>
    <p:extLst>
      <p:ext uri="{BB962C8B-B14F-4D97-AF65-F5344CB8AC3E}">
        <p14:creationId xmlns:p14="http://schemas.microsoft.com/office/powerpoint/2010/main" val="205774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" name="Google Shape;1498;p23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844" y="6052647"/>
            <a:ext cx="2085871" cy="68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23"/>
          <p:cNvSpPr txBox="1"/>
          <p:nvPr/>
        </p:nvSpPr>
        <p:spPr>
          <a:xfrm>
            <a:off x="90575" y="1689800"/>
            <a:ext cx="7503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A4"/>
              </a:buClr>
              <a:buSzPts val="2800"/>
              <a:buFont typeface="Quattrocento Sans"/>
              <a:buNone/>
            </a:pPr>
            <a:r>
              <a:rPr lang="en-GB" sz="3600" b="1" u="none" strike="noStrike" cap="none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“…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toda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guía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proveniente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de Dios, sin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importar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cómo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se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dé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,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requiere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fe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y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obediencia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personal y/o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colectiva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, a la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verdad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revelada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por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parte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quien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 la </a:t>
            </a:r>
            <a:r>
              <a:rPr lang="en-GB" sz="3600" b="1" dirty="0" err="1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recibe</a:t>
            </a:r>
            <a:r>
              <a:rPr lang="en-GB" sz="3600" b="1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GB" sz="3600" b="1" u="none" strike="noStrike" cap="none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”</a:t>
            </a:r>
            <a:endParaRPr sz="1800" b="1" u="none" strike="noStrike" cap="none" dirty="0">
              <a:solidFill>
                <a:srgbClr val="000000"/>
              </a:solidFill>
              <a:latin typeface="Tw Cen MT Condensed" panose="020B0606020104020203" pitchFamily="34" charset="7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SzPts val="600"/>
              <a:buFont typeface="Trebuchet MS"/>
              <a:buNone/>
            </a:pPr>
            <a:endParaRPr sz="800" b="1" u="none" strike="noStrike" cap="none" dirty="0">
              <a:solidFill>
                <a:srgbClr val="0055A4"/>
              </a:solidFill>
              <a:latin typeface="Tw Cen MT Condensed" panose="020B0606020104020203" pitchFamily="34" charset="77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5A4"/>
              </a:buClr>
              <a:buSzPts val="1800"/>
              <a:buFont typeface="Quattrocento Sans"/>
              <a:buNone/>
            </a:pPr>
            <a:r>
              <a:rPr lang="en-GB" sz="2400" b="1" u="none" strike="noStrike" cap="none" dirty="0">
                <a:solidFill>
                  <a:srgbClr val="0055A4"/>
                </a:solidFill>
                <a:latin typeface="Tw Cen MT Condensed" panose="020B0606020104020203" pitchFamily="34" charset="77"/>
                <a:ea typeface="Quattrocento Sans"/>
                <a:cs typeface="Quattrocento Sans"/>
                <a:sym typeface="Quattrocento Sans"/>
              </a:rPr>
              <a:t>Steffen and Douglas, Encountering Missionary Life and Work       (Grand Rapids, Michigan: Baker Academic, 2008), 55.</a:t>
            </a:r>
            <a:endParaRPr sz="1800" b="1" u="none" strike="noStrike" cap="none" dirty="0">
              <a:solidFill>
                <a:srgbClr val="000000"/>
              </a:solidFill>
              <a:latin typeface="Tw Cen MT Condensed" panose="020B0606020104020203" pitchFamily="34" charset="77"/>
              <a:sym typeface="Arial"/>
            </a:endParaRPr>
          </a:p>
        </p:txBody>
      </p:sp>
      <p:sp>
        <p:nvSpPr>
          <p:cNvPr id="1500" name="Google Shape;1500;p23"/>
          <p:cNvSpPr txBox="1"/>
          <p:nvPr/>
        </p:nvSpPr>
        <p:spPr>
          <a:xfrm>
            <a:off x="198543" y="284455"/>
            <a:ext cx="6605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B159"/>
              </a:buClr>
              <a:buSzPts val="3600"/>
              <a:buFont typeface="Quattrocento Sans"/>
              <a:buNone/>
            </a:pPr>
            <a:r>
              <a:rPr lang="en-GB" sz="4800" b="1" dirty="0" err="1">
                <a:solidFill>
                  <a:srgbClr val="20B159"/>
                </a:solidFill>
                <a:latin typeface="Tw Cen MT Condensed Extra Bold" panose="020B0602020104020603" pitchFamily="34" charset="77"/>
                <a:ea typeface="Quattrocento Sans"/>
                <a:cs typeface="Quattrocento Sans"/>
                <a:sym typeface="Quattrocento Sans"/>
              </a:rPr>
              <a:t>Responsabilidad</a:t>
            </a:r>
            <a:r>
              <a:rPr lang="en-GB" sz="4800" b="1" dirty="0">
                <a:solidFill>
                  <a:srgbClr val="20B159"/>
                </a:solidFill>
                <a:latin typeface="Tw Cen MT Condensed Extra Bold" panose="020B0602020104020603" pitchFamily="34" charset="77"/>
                <a:ea typeface="Quattrocento Sans"/>
                <a:cs typeface="Quattrocento Sans"/>
                <a:sym typeface="Quattrocento Sans"/>
              </a:rPr>
              <a:t> Personal</a:t>
            </a:r>
            <a:endParaRPr sz="2000" b="1" u="none" strike="noStrike" cap="none" dirty="0">
              <a:solidFill>
                <a:srgbClr val="000000"/>
              </a:solidFill>
              <a:latin typeface="Tw Cen MT Condensed Extra Bold" panose="020B0602020104020603" pitchFamily="34" charset="77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6000" b="1" dirty="0" err="1">
                <a:latin typeface="Tw Cen MT Condensed Extra Bold" panose="020B0602020104020603" pitchFamily="34" charset="77"/>
                <a:ea typeface="Quattrocento Sans"/>
                <a:cs typeface="Quattrocento Sans"/>
                <a:sym typeface="Quattrocento Sans"/>
              </a:rPr>
              <a:t>Reflexión</a:t>
            </a:r>
            <a:r>
              <a:rPr lang="en-GB" sz="6000" b="1" dirty="0">
                <a:latin typeface="Tw Cen MT Condensed Extra Bold" panose="020B0602020104020603" pitchFamily="34" charset="77"/>
                <a:ea typeface="Quattrocento Sans"/>
                <a:cs typeface="Quattrocento Sans"/>
                <a:sym typeface="Quattrocento Sans"/>
              </a:rPr>
              <a:t> 4</a:t>
            </a:r>
            <a:endParaRPr sz="5400" b="1" dirty="0">
              <a:latin typeface="Tw Cen MT Condensed Extra Bold" panose="020B0602020104020603" pitchFamily="34" charset="77"/>
            </a:endParaRPr>
          </a:p>
        </p:txBody>
      </p:sp>
      <p:sp>
        <p:nvSpPr>
          <p:cNvPr id="1559" name="Google Shape;1559;p31"/>
          <p:cNvSpPr txBox="1">
            <a:spLocks noGrp="1"/>
          </p:cNvSpPr>
          <p:nvPr>
            <p:ph type="body" idx="1"/>
          </p:nvPr>
        </p:nvSpPr>
        <p:spPr>
          <a:xfrm>
            <a:off x="403412" y="1573306"/>
            <a:ext cx="857929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lnSpc>
                <a:spcPct val="90000"/>
              </a:lnSpc>
              <a:spcBef>
                <a:spcPts val="720"/>
              </a:spcBef>
              <a:buSzPts val="3600"/>
            </a:pP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Tómate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un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tiempo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a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solas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para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hablar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con Dios. </a:t>
            </a:r>
            <a:endParaRPr sz="3600" b="1" dirty="0"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  <a:p>
            <a:pPr marL="571500" indent="-571500">
              <a:lnSpc>
                <a:spcPct val="90000"/>
              </a:lnSpc>
              <a:spcBef>
                <a:spcPts val="720"/>
              </a:spcBef>
              <a:buSzPts val="3600"/>
            </a:pP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Pregúntale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: “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Señor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, ¿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qué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te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gustaría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que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hiciera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por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ti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GB" sz="3600" b="1" dirty="0" err="1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ahora</a:t>
            </a:r>
            <a:r>
              <a:rPr lang="en-GB" sz="3600" b="1" dirty="0">
                <a:latin typeface="Tw Cen MT" panose="020B0602020104020603" pitchFamily="34" charset="77"/>
                <a:ea typeface="Quattrocento Sans"/>
                <a:cs typeface="Quattrocento Sans"/>
                <a:sym typeface="Quattrocento Sans"/>
              </a:rPr>
              <a:t>?”</a:t>
            </a:r>
            <a:endParaRPr sz="3600" b="1" dirty="0">
              <a:latin typeface="Tw Cen MT" panose="020B0602020104020603" pitchFamily="34" charset="77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[PRAYER]</a:t>
            </a:r>
            <a:endParaRPr/>
          </a:p>
        </p:txBody>
      </p:sp>
      <p:pic>
        <p:nvPicPr>
          <p:cNvPr id="1306" name="Google Shape;1306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50944" y="857253"/>
            <a:ext cx="10046596" cy="523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9"/>
          <p:cNvSpPr txBox="1"/>
          <p:nvPr/>
        </p:nvSpPr>
        <p:spPr>
          <a:xfrm>
            <a:off x="0" y="857250"/>
            <a:ext cx="528355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Oremos</a:t>
            </a:r>
            <a:r>
              <a:rPr kumimoji="0" lang="en-GB" sz="6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GB" sz="6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juntos</a:t>
            </a:r>
            <a:endParaRPr kumimoji="0" sz="6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6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2" name="Google Shape;163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3529013"/>
            <a:ext cx="3429000" cy="32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40"/>
          <p:cNvSpPr txBox="1"/>
          <p:nvPr/>
        </p:nvSpPr>
        <p:spPr>
          <a:xfrm>
            <a:off x="291861" y="305762"/>
            <a:ext cx="85689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 que, rey Agripa, 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fui desobediente a esa visión celestial.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contrario, comenzando con los que estaban en Damasco, siguiendo con los que estaban en Jerusalén y en toda Judea, y luego con los no judíos, a todos les prediqué que se arrepintieran y se convirtieran a Dios, y que demostraran su arrepentimiento con sus buenas obras.</a:t>
            </a:r>
            <a:r>
              <a:rPr lang="en-GB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Hechos</a:t>
            </a:r>
            <a:r>
              <a:rPr lang="en-GB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26.19-20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4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Quattrocento Sans"/>
              <a:buNone/>
            </a:pPr>
            <a:r>
              <a:rPr lang="en-GB" b="1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Proverbios 3.5-6</a:t>
            </a:r>
            <a:endParaRPr/>
          </a:p>
        </p:txBody>
      </p:sp>
      <p:sp>
        <p:nvSpPr>
          <p:cNvPr id="1640" name="Google Shape;1640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-GB" sz="32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Confía </a:t>
            </a:r>
            <a:r>
              <a:rPr lang="en-GB" sz="32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Señor</a:t>
            </a: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32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 corazón</a:t>
            </a:r>
            <a:endParaRPr sz="3200" b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y no te apoyes en </a:t>
            </a:r>
            <a:r>
              <a:rPr lang="en-GB" sz="32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propia inteligencia</a:t>
            </a: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Reconócelo en </a:t>
            </a:r>
            <a:r>
              <a:rPr lang="en-GB" sz="32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tus caminos</a:t>
            </a:r>
            <a:endParaRPr sz="3200" b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entury Gothic"/>
              <a:buNone/>
            </a:pP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y </a:t>
            </a:r>
            <a:r>
              <a:rPr lang="en-GB" sz="32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 enderezará tus sendas</a:t>
            </a: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GB" sz="32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[PRAYER]</a:t>
            </a:r>
            <a:endParaRPr/>
          </a:p>
        </p:txBody>
      </p:sp>
      <p:pic>
        <p:nvPicPr>
          <p:cNvPr id="1646" name="Google Shape;1646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50944" y="857253"/>
            <a:ext cx="10046596" cy="523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47" name="Google Shape;1647;p42"/>
          <p:cNvSpPr txBox="1"/>
          <p:nvPr/>
        </p:nvSpPr>
        <p:spPr>
          <a:xfrm>
            <a:off x="64575" y="1175275"/>
            <a:ext cx="721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Oremos juntos</a:t>
            </a:r>
            <a:endParaRPr sz="3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43"/>
          <p:cNvSpPr/>
          <p:nvPr/>
        </p:nvSpPr>
        <p:spPr>
          <a:xfrm>
            <a:off x="0" y="-100013"/>
            <a:ext cx="9144000" cy="7129463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>
            <a:off x="8316416" y="6123776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Quattrocento Sans"/>
              <a:buNone/>
            </a:pPr>
            <a:r>
              <a:rPr lang="en-GB" sz="2800" b="1" i="0" u="none" strike="noStrike" cap="none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JC</a:t>
            </a:r>
            <a:endParaRPr sz="1800" b="1" i="0" u="none" strike="noStrike" cap="none">
              <a:solidFill>
                <a:srgbClr val="FF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24"/>
          <p:cNvSpPr txBox="1">
            <a:spLocks noGrp="1"/>
          </p:cNvSpPr>
          <p:nvPr>
            <p:ph type="title"/>
          </p:nvPr>
        </p:nvSpPr>
        <p:spPr>
          <a:xfrm>
            <a:off x="251527" y="476675"/>
            <a:ext cx="70713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35"/>
              <a:buNone/>
            </a:pPr>
            <a:r>
              <a:rPr lang="en-GB" i="1"/>
              <a:t>Escuchando</a:t>
            </a:r>
            <a:r>
              <a:rPr lang="en-GB" b="1" i="1"/>
              <a:t> </a:t>
            </a:r>
            <a:r>
              <a:rPr lang="en-GB" i="1">
                <a:solidFill>
                  <a:schemeClr val="lt1"/>
                </a:solidFill>
              </a:rPr>
              <a:t>la Voz de Dios</a:t>
            </a:r>
            <a:endParaRPr/>
          </a:p>
        </p:txBody>
      </p:sp>
      <p:pic>
        <p:nvPicPr>
          <p:cNvPr id="1506" name="Google Shape;1506;p24" descr="https://liketreesplanted.files.wordpress.com/2013/07/listen-to-go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238" y="1398634"/>
            <a:ext cx="9352475" cy="5164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24"/>
          <p:cNvSpPr/>
          <p:nvPr/>
        </p:nvSpPr>
        <p:spPr>
          <a:xfrm>
            <a:off x="64576" y="1700800"/>
            <a:ext cx="8878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“Habla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que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siervo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escuchando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[1 Samuel 3:8]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Mis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ovejas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oyen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voz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y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conozco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y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ellas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me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siguen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[Jn. 10:27]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84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F5EA-56E7-2EC5-142F-608CAF13D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690" y="1447801"/>
            <a:ext cx="3163178" cy="3329581"/>
          </a:xfrm>
        </p:spPr>
        <p:txBody>
          <a:bodyPr/>
          <a:lstStyle/>
          <a:p>
            <a:r>
              <a:rPr lang="en-US" sz="3200" dirty="0"/>
              <a:t>Leer </a:t>
            </a:r>
            <a:br>
              <a:rPr lang="en-US" sz="3200" dirty="0"/>
            </a:br>
            <a:r>
              <a:rPr lang="en-US" sz="3200" dirty="0"/>
              <a:t>Juan 10:1-16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4968-037D-F5B9-8739-1ADF337DE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 descr="Parroquia San Rafael Arcángel, Heredia - Lectura del santo evangelio según  san Juan (10,27-30): En aquel tiempo, dijo Jesús: «Mis ovejas escuchan mi  voz, y yo las conozco, y ellas me siguen,">
            <a:extLst>
              <a:ext uri="{FF2B5EF4-FFF2-40B4-BE49-F238E27FC236}">
                <a16:creationId xmlns:a16="http://schemas.microsoft.com/office/drawing/2014/main" id="{B569915C-51D7-B6BE-D20B-02A44EB2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68" y="0"/>
            <a:ext cx="5435132" cy="68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25"/>
          <p:cNvSpPr txBox="1">
            <a:spLocks noGrp="1"/>
          </p:cNvSpPr>
          <p:nvPr>
            <p:ph type="title"/>
          </p:nvPr>
        </p:nvSpPr>
        <p:spPr>
          <a:xfrm>
            <a:off x="323528" y="711446"/>
            <a:ext cx="74172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/>
              <a:t>Dios quiere que vayamos a Él…</a:t>
            </a:r>
            <a:endParaRPr/>
          </a:p>
        </p:txBody>
      </p:sp>
      <p:sp>
        <p:nvSpPr>
          <p:cNvPr id="1514" name="Google Shape;1514;p25"/>
          <p:cNvSpPr txBox="1">
            <a:spLocks noGrp="1"/>
          </p:cNvSpPr>
          <p:nvPr>
            <p:ph type="body" idx="1"/>
          </p:nvPr>
        </p:nvSpPr>
        <p:spPr>
          <a:xfrm>
            <a:off x="219075" y="2132410"/>
            <a:ext cx="86868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26" lvl="0" indent="-25712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►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GB"/>
              <a:t>Entonces ustedes me invocarán, vendrán a suplicarme y </a:t>
            </a:r>
            <a:r>
              <a:rPr lang="en-GB">
                <a:solidFill>
                  <a:srgbClr val="FFFF00"/>
                </a:solidFill>
              </a:rPr>
              <a:t>yo los escucharé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/>
              <a:t>Me buscarás y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>
                <a:solidFill>
                  <a:srgbClr val="FFFF00"/>
                </a:solidFill>
              </a:rPr>
              <a:t>me hallarán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/>
              <a:t>cuando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/>
              <a:t>me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>
                <a:solidFill>
                  <a:srgbClr val="46D914"/>
                </a:solidFill>
              </a:rPr>
              <a:t>busquen de todo corazón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[Jer</a:t>
            </a:r>
            <a:r>
              <a:rPr lang="en-GB" sz="1700"/>
              <a:t>.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 29:11-12]</a:t>
            </a:r>
            <a:endParaRPr/>
          </a:p>
          <a:p>
            <a:pPr marL="257126" lvl="0" indent="-25712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GB" b="1">
                <a:solidFill>
                  <a:srgbClr val="46D91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>
                <a:solidFill>
                  <a:srgbClr val="46D914"/>
                </a:solidFill>
              </a:rPr>
              <a:t>lama a mi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/>
              <a:t>y yo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i="1">
                <a:solidFill>
                  <a:srgbClr val="FFFF00"/>
                </a:solidFill>
              </a:rPr>
              <a:t>te responderé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/>
              <a:t>y te mostraré cosas grandes e inaccesibles que tú no conoces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[Jer</a:t>
            </a:r>
            <a:r>
              <a:rPr lang="en-GB" sz="1700"/>
              <a:t>.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 33:3] </a:t>
            </a:r>
            <a:endParaRPr/>
          </a:p>
          <a:p>
            <a:pPr marL="257126" lvl="0" indent="-25712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60"/>
              <a:buChar char="►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GB">
                <a:solidFill>
                  <a:srgbClr val="46D914"/>
                </a:solidFill>
              </a:rPr>
              <a:t>Acerquense a Dios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/>
              <a:t>y Él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u="sng">
                <a:solidFill>
                  <a:srgbClr val="FFFF00"/>
                </a:solidFill>
              </a:rPr>
              <a:t>se acercará</a:t>
            </a:r>
            <a:r>
              <a:rPr lang="en-GB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/>
              <a:t>a ustedes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.” 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1700"/>
              <a:t>Santiago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 4:8]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76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42-1647118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" y="857251"/>
            <a:ext cx="913765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93" y="1107282"/>
            <a:ext cx="7750175" cy="864394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rgbClr val="FF0000"/>
                </a:solidFill>
                <a:latin typeface="Century Gothic"/>
                <a:cs typeface="Century Gothic"/>
              </a:rPr>
              <a:t>Pero </a:t>
            </a:r>
            <a:r>
              <a:rPr lang="en-GB" sz="4000" dirty="0" err="1">
                <a:solidFill>
                  <a:srgbClr val="FF0000"/>
                </a:solidFill>
                <a:latin typeface="Century Gothic"/>
                <a:cs typeface="Century Gothic"/>
              </a:rPr>
              <a:t>necesitamos</a:t>
            </a:r>
            <a:r>
              <a:rPr lang="en-GB" sz="40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entury Gothic"/>
                <a:cs typeface="Century Gothic"/>
              </a:rPr>
              <a:t>escuchar</a:t>
            </a:r>
            <a:r>
              <a:rPr lang="en-GB" sz="4000" dirty="0">
                <a:solidFill>
                  <a:srgbClr val="FF0000"/>
                </a:solidFill>
                <a:latin typeface="Century Gothic"/>
                <a:cs typeface="Century Gothic"/>
              </a:rPr>
              <a:t>!</a:t>
            </a:r>
            <a:endParaRPr lang="en-GB" sz="3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873" y="1952352"/>
            <a:ext cx="8515655" cy="3996929"/>
          </a:xfrm>
        </p:spPr>
        <p:txBody>
          <a:bodyPr/>
          <a:lstStyle/>
          <a:p>
            <a:r>
              <a:rPr lang="ja-JP" altLang="en-GB" sz="240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Todas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las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mañanas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me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despierta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GB" sz="2400" dirty="0">
                <a:latin typeface="Century Gothic" panose="020B0502020202020204" pitchFamily="34" charset="0"/>
              </a:rPr>
              <a:t/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y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también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me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despierta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oído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GB" sz="2400" dirty="0">
                <a:latin typeface="Century Gothic" panose="020B0502020202020204" pitchFamily="34" charset="0"/>
              </a:rPr>
              <a:t/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para que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escuche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como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los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discípulos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GB" sz="2400" dirty="0">
                <a:latin typeface="Century Gothic" panose="020B0502020202020204" pitchFamily="34" charset="0"/>
              </a:rPr>
              <a:t/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0" u="none" strike="noStrike" baseline="300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 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Señor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y Dios me ha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abierto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los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oídos</a:t>
            </a:r>
            <a:r>
              <a:rPr lang="en-GB" sz="2400" dirty="0">
                <a:latin typeface="Century Gothic" panose="020B0502020202020204" pitchFamily="34" charset="0"/>
              </a:rPr>
              <a:t/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y no he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sido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rebelde</a:t>
            </a:r>
            <a:r>
              <a:rPr lang="en-GB" sz="2400" dirty="0">
                <a:latin typeface="Century Gothic" panose="020B0502020202020204" pitchFamily="34" charset="0"/>
              </a:rPr>
              <a:t/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ni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me he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vuelto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atrás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ja-JP" altLang="en-GB" sz="2400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/>
                <a:cs typeface="Century Gothic"/>
              </a:rPr>
              <a:t>[Isaiah 50:4b-5, NIV]</a:t>
            </a:r>
          </a:p>
          <a:p>
            <a:pPr algn="l"/>
            <a:r>
              <a:rPr lang="ja-JP" altLang="en-GB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“Habla, 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Señor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que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tu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siervo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escucha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”.</a:t>
            </a:r>
            <a:r>
              <a:rPr lang="ja-JP" altLang="en-GB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r>
              <a:rPr lang="en-GB" sz="21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[1 Samuel 3:9]</a:t>
            </a:r>
          </a:p>
          <a:p>
            <a:pPr eaLnBrk="1" hangingPunct="1"/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“Mis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ovejas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oyen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mi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voz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;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las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conozco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ellas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me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siguen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.” </a:t>
            </a:r>
            <a:r>
              <a:rPr lang="en-GB" sz="2400" dirty="0">
                <a:solidFill>
                  <a:srgbClr val="000000"/>
                </a:solidFill>
                <a:latin typeface="Century Gothic"/>
                <a:cs typeface="Century Gothic"/>
              </a:rPr>
              <a:t>[John 10:27]</a:t>
            </a:r>
            <a:r>
              <a:rPr lang="en-GB" sz="30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GB" sz="33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827088" y="1107286"/>
            <a:ext cx="5905500" cy="2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43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6"/>
          <p:cNvSpPr txBox="1">
            <a:spLocks noGrp="1"/>
          </p:cNvSpPr>
          <p:nvPr>
            <p:ph type="body" idx="1"/>
          </p:nvPr>
        </p:nvSpPr>
        <p:spPr>
          <a:xfrm>
            <a:off x="45568" y="1674191"/>
            <a:ext cx="8299652" cy="413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Escritura</a:t>
            </a:r>
            <a:r>
              <a:rPr lang="en-GB" sz="2000" dirty="0"/>
              <a:t> (</a:t>
            </a:r>
            <a:r>
              <a:rPr lang="en-GB" sz="2000" dirty="0" err="1"/>
              <a:t>Hch</a:t>
            </a:r>
            <a:r>
              <a:rPr lang="en-GB" sz="2000" dirty="0"/>
              <a:t> 2:14ss)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Predicación</a:t>
            </a:r>
            <a:r>
              <a:rPr lang="en-GB" sz="2000" dirty="0"/>
              <a:t>/</a:t>
            </a:r>
            <a:r>
              <a:rPr lang="en-GB" sz="2000" dirty="0" err="1"/>
              <a:t>Enseñanza</a:t>
            </a:r>
            <a:r>
              <a:rPr lang="en-GB" sz="2000" dirty="0"/>
              <a:t> (</a:t>
            </a:r>
            <a:r>
              <a:rPr lang="en-GB" sz="2000" dirty="0" err="1"/>
              <a:t>Hch</a:t>
            </a:r>
            <a:r>
              <a:rPr lang="en-GB" sz="2000" dirty="0"/>
              <a:t> 2:37)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Cuadros</a:t>
            </a:r>
            <a:r>
              <a:rPr lang="en-GB" sz="2000" dirty="0"/>
              <a:t>/</a:t>
            </a:r>
            <a:r>
              <a:rPr lang="en-GB" sz="2000" dirty="0" err="1"/>
              <a:t>Imágenes</a:t>
            </a:r>
            <a:r>
              <a:rPr lang="en-GB" sz="2000" dirty="0"/>
              <a:t> (</a:t>
            </a:r>
            <a:r>
              <a:rPr lang="en-GB" sz="2000" dirty="0" err="1"/>
              <a:t>Hch</a:t>
            </a:r>
            <a:r>
              <a:rPr lang="en-GB" sz="2000" dirty="0"/>
              <a:t> 2:3)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/>
              <a:t>Palabras/</a:t>
            </a:r>
            <a:r>
              <a:rPr lang="en-GB" sz="2000" dirty="0" err="1"/>
              <a:t>Impresiones</a:t>
            </a:r>
            <a:r>
              <a:rPr lang="en-GB" sz="2000" dirty="0"/>
              <a:t> (</a:t>
            </a:r>
            <a:r>
              <a:rPr lang="en-GB" sz="2000" dirty="0" err="1"/>
              <a:t>Hch</a:t>
            </a:r>
            <a:r>
              <a:rPr lang="en-GB" sz="2000" dirty="0"/>
              <a:t> 10:19)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Revelación</a:t>
            </a:r>
            <a:r>
              <a:rPr lang="en-GB" sz="2000" dirty="0"/>
              <a:t>/</a:t>
            </a:r>
            <a:r>
              <a:rPr lang="en-GB" sz="2000" dirty="0" err="1"/>
              <a:t>Sabiduría</a:t>
            </a:r>
            <a:r>
              <a:rPr lang="en-GB" sz="2000" dirty="0"/>
              <a:t> (Ef. 1:17)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Emociones</a:t>
            </a:r>
            <a:r>
              <a:rPr lang="en-GB" sz="2000" dirty="0"/>
              <a:t> (Juan 11:33-36)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Sueños</a:t>
            </a:r>
            <a:r>
              <a:rPr lang="en-GB" sz="2000" dirty="0"/>
              <a:t> y </a:t>
            </a:r>
            <a:r>
              <a:rPr lang="en-GB" sz="2000" dirty="0" err="1"/>
              <a:t>visiones</a:t>
            </a:r>
            <a:r>
              <a:rPr lang="en-GB" sz="2000" dirty="0"/>
              <a:t> (</a:t>
            </a:r>
            <a:r>
              <a:rPr lang="en-GB" sz="2000" dirty="0" err="1"/>
              <a:t>Hechos</a:t>
            </a:r>
            <a:r>
              <a:rPr lang="en-GB" sz="2000" dirty="0"/>
              <a:t> 16:9ff)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Creación</a:t>
            </a:r>
            <a:r>
              <a:rPr lang="en-GB" sz="2000" dirty="0"/>
              <a:t> (</a:t>
            </a:r>
            <a:r>
              <a:rPr lang="en-GB" sz="2000" dirty="0" err="1"/>
              <a:t>Romanos</a:t>
            </a:r>
            <a:r>
              <a:rPr lang="en-GB" sz="2000" dirty="0"/>
              <a:t> 1:18-20)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Conversacionalmente</a:t>
            </a:r>
            <a:r>
              <a:rPr lang="en-GB" sz="2000" dirty="0"/>
              <a:t> (</a:t>
            </a:r>
            <a:r>
              <a:rPr lang="en-GB" sz="2000" dirty="0" err="1"/>
              <a:t>Hch</a:t>
            </a:r>
            <a:r>
              <a:rPr lang="en-GB" sz="2000" dirty="0"/>
              <a:t> 9:4-6)</a:t>
            </a:r>
            <a:endParaRPr sz="2000" dirty="0"/>
          </a:p>
          <a:p>
            <a:pPr marL="188913" lvl="0" indent="-188913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60"/>
              <a:buFont typeface="Noto Sans Symbols"/>
              <a:buChar char="▪"/>
            </a:pPr>
            <a:r>
              <a:rPr lang="en-GB" sz="2000" dirty="0" err="1"/>
              <a:t>Circunstancias</a:t>
            </a:r>
            <a:r>
              <a:rPr lang="en-GB" sz="2000" dirty="0"/>
              <a:t> (Jer. 32:6-15)</a:t>
            </a:r>
            <a:endParaRPr sz="2000" dirty="0"/>
          </a:p>
        </p:txBody>
      </p:sp>
      <p:sp>
        <p:nvSpPr>
          <p:cNvPr id="1521" name="Google Shape;1521;p26"/>
          <p:cNvSpPr txBox="1">
            <a:spLocks noGrp="1"/>
          </p:cNvSpPr>
          <p:nvPr>
            <p:ph type="title"/>
          </p:nvPr>
        </p:nvSpPr>
        <p:spPr>
          <a:xfrm>
            <a:off x="326340" y="428318"/>
            <a:ext cx="80331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¿Cómo “habla” Dios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br>
              <a:rPr lang="en-GB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800"/>
              <a:t>¡</a:t>
            </a:r>
            <a:r>
              <a:rPr lang="en-GB" sz="2300"/>
              <a:t>De forma muy creativa</a:t>
            </a:r>
            <a:r>
              <a:rPr lang="en-GB" sz="23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2" name="Google Shape;1522;p26"/>
          <p:cNvSpPr txBox="1"/>
          <p:nvPr/>
        </p:nvSpPr>
        <p:spPr>
          <a:xfrm>
            <a:off x="4597292" y="1620964"/>
            <a:ext cx="4680600" cy="444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Voz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audible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Hechos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9:4)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“Calla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tranquila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” (1 Reyes 19:12)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Respuestas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las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oraciones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Hch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4:31)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Señales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prodigios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Hch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8:5-6)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Ángeles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Hch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8:26)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Don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espiritual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profecía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(Hch11:28)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Líderes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cristianos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maduros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Hch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15:1ff)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través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nuestra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conciencia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(Rom. 2:14-16)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El ‘testimonio’ de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otros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cristianos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8913" marR="0" lvl="0" indent="-188913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ACD433"/>
              </a:buClr>
              <a:buSzPts val="1700"/>
              <a:buFont typeface="Noto Sans Symbols"/>
              <a:buChar char="▪"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Consejo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Acción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de no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creyentes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Éxodo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18:13-26)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3" name="Google Shape;1523;p26"/>
          <p:cNvSpPr/>
          <p:nvPr/>
        </p:nvSpPr>
        <p:spPr>
          <a:xfrm>
            <a:off x="-702475" y="6297652"/>
            <a:ext cx="105489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26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¡Dios comunica lo mismo a diferentes personas de diferentes maneras!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1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27"/>
          <p:cNvSpPr txBox="1">
            <a:spLocks noGrp="1"/>
          </p:cNvSpPr>
          <p:nvPr>
            <p:ph type="title"/>
          </p:nvPr>
        </p:nvSpPr>
        <p:spPr>
          <a:xfrm>
            <a:off x="179393" y="1052514"/>
            <a:ext cx="7750175" cy="86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Algunos ejemplos …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0" name="Google Shape;1530;p27"/>
          <p:cNvSpPr txBox="1">
            <a:spLocks noGrp="1"/>
          </p:cNvSpPr>
          <p:nvPr>
            <p:ph type="body" idx="1"/>
          </p:nvPr>
        </p:nvSpPr>
        <p:spPr>
          <a:xfrm>
            <a:off x="336555" y="1916910"/>
            <a:ext cx="8556625" cy="39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25" lvl="0" indent="-25712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20"/>
              <a:buChar char="►"/>
            </a:pPr>
            <a:r>
              <a:rPr lang="en-GB" sz="2400"/>
              <a:t>'Versiculos de temporada'</a:t>
            </a:r>
            <a:endParaRPr sz="2400"/>
          </a:p>
          <a:p>
            <a:pPr marL="257125" lvl="0" indent="-25712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20"/>
              <a:buChar char="►"/>
            </a:pPr>
            <a:r>
              <a:rPr lang="en-GB" sz="2400"/>
              <a:t>‘Una imagen de Jesús llorando’</a:t>
            </a:r>
            <a:endParaRPr sz="2400"/>
          </a:p>
          <a:p>
            <a:pPr marL="257126" lvl="0" indent="-25712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20"/>
              <a:buChar char="►"/>
            </a:pPr>
            <a:r>
              <a:rPr lang="en-GB" sz="2400"/>
              <a:t>'¿Usar a los niños como excusa?'</a:t>
            </a:r>
            <a:endParaRPr sz="2400"/>
          </a:p>
          <a:p>
            <a:pPr marL="257126" lvl="0" indent="-25712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560"/>
              <a:buFont typeface="Noto Sans Symbols"/>
              <a:buNone/>
            </a:pP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26" lvl="0" indent="-25712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GB">
                <a:solidFill>
                  <a:srgbClr val="FFFF00"/>
                </a:solidFill>
              </a:rPr>
              <a:t>Cuando Dios habla, usualmente, el quiere revelar 2 cosas</a:t>
            </a:r>
            <a:r>
              <a:rPr lang="en-GB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  <a:endParaRPr/>
          </a:p>
          <a:p>
            <a:pPr marL="514337" lvl="0" indent="-514337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Font typeface="Century Gothic"/>
              <a:buAutoNum type="arabicPeriod"/>
            </a:pPr>
            <a:r>
              <a:rPr lang="en-GB"/>
              <a:t>El mensaje en sí...</a:t>
            </a:r>
            <a:endParaRPr/>
          </a:p>
          <a:p>
            <a:pPr marL="514337" lvl="0" indent="-514337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60"/>
              <a:buFont typeface="Century Gothic"/>
              <a:buAutoNum type="arabicPeriod"/>
            </a:pPr>
            <a:r>
              <a:rPr lang="en-GB"/>
              <a:t>Algo sobre Él para vos...</a:t>
            </a:r>
            <a:r>
              <a:rPr lang="en-GB" sz="21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46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ll Nations PowerPoint Master 2007">
  <a:themeElements>
    <a:clrScheme name="All Nations PowerPoint Master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Brand colours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20B159"/>
      </a:accent1>
      <a:accent2>
        <a:srgbClr val="0055A4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055A4"/>
      </a:hlink>
      <a:folHlink>
        <a:srgbClr val="0055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.202 Week 1, Lesson 2, Doing Theology (2016)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1929</Words>
  <Application>Microsoft Office PowerPoint</Application>
  <PresentationFormat>Presentación en pantalla (4:3)</PresentationFormat>
  <Paragraphs>277</Paragraphs>
  <Slides>33</Slides>
  <Notes>28</Notes>
  <HiddenSlides>1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33</vt:i4>
      </vt:variant>
    </vt:vector>
  </HeadingPairs>
  <TitlesOfParts>
    <vt:vector size="66" baseType="lpstr">
      <vt:lpstr>Segoe UI Black</vt:lpstr>
      <vt:lpstr>SimHei</vt:lpstr>
      <vt:lpstr>Tw Cen MT Condensed Extra Bold</vt:lpstr>
      <vt:lpstr>Wingdings</vt:lpstr>
      <vt:lpstr>Quattrocento Sans</vt:lpstr>
      <vt:lpstr>Helvetica</vt:lpstr>
      <vt:lpstr>FrankRuehl</vt:lpstr>
      <vt:lpstr>Tw Cen MT</vt:lpstr>
      <vt:lpstr>Narkisim</vt:lpstr>
      <vt:lpstr>Leelawadee</vt:lpstr>
      <vt:lpstr>Malgun Gothic</vt:lpstr>
      <vt:lpstr>Century Gothic</vt:lpstr>
      <vt:lpstr>Lucida Sans</vt:lpstr>
      <vt:lpstr>Arial</vt:lpstr>
      <vt:lpstr>Arial Black</vt:lpstr>
      <vt:lpstr>Verdana</vt:lpstr>
      <vt:lpstr>Tw Cen MT Condensed</vt:lpstr>
      <vt:lpstr>ＭＳ Ｐゴシック</vt:lpstr>
      <vt:lpstr>Aharoni</vt:lpstr>
      <vt:lpstr>Trebuchet MS</vt:lpstr>
      <vt:lpstr>Calibri</vt:lpstr>
      <vt:lpstr>Noto Sans Symbols</vt:lpstr>
      <vt:lpstr>Default Design</vt:lpstr>
      <vt:lpstr>2_Ion Boardroom</vt:lpstr>
      <vt:lpstr>2_Office Theme</vt:lpstr>
      <vt:lpstr>All Nations PowerPoint Master 2007</vt:lpstr>
      <vt:lpstr>Facet</vt:lpstr>
      <vt:lpstr>1_Office Theme</vt:lpstr>
      <vt:lpstr>Office Theme</vt:lpstr>
      <vt:lpstr>3_Office Theme</vt:lpstr>
      <vt:lpstr>4.202 Week 1, Lesson 2, Doing Theology (2016)</vt:lpstr>
      <vt:lpstr>1_Default Design</vt:lpstr>
      <vt:lpstr>Ion Boardroom</vt:lpstr>
      <vt:lpstr>Presentación de PowerPoint</vt:lpstr>
      <vt:lpstr>Presentación de PowerPoint</vt:lpstr>
      <vt:lpstr>[PRAYER]</vt:lpstr>
      <vt:lpstr>Escuchando la Voz de Dios</vt:lpstr>
      <vt:lpstr>Leer  Juan 10:1-16</vt:lpstr>
      <vt:lpstr>Dios quiere que vayamos a Él…</vt:lpstr>
      <vt:lpstr>Pero necesitamos escuchar!</vt:lpstr>
      <vt:lpstr>¿Cómo “habla” Dios? ¡De forma muy creativa!</vt:lpstr>
      <vt:lpstr>Algunos ejemplos …</vt:lpstr>
      <vt:lpstr>Sólo tres 'voces'... Dios, vos, Satanás</vt:lpstr>
      <vt:lpstr>4 Pruebas</vt:lpstr>
      <vt:lpstr>Claves para Escuchar a Dios</vt:lpstr>
      <vt:lpstr>Actividad #1</vt:lpstr>
      <vt:lpstr>Presentación de PowerPoint</vt:lpstr>
      <vt:lpstr>Presentación de PowerPoint</vt:lpstr>
      <vt:lpstr>Reflexión #1</vt:lpstr>
      <vt:lpstr>Presentación de PowerPoint</vt:lpstr>
      <vt:lpstr>Presentación de PowerPoint</vt:lpstr>
      <vt:lpstr>Reflexión #2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Activity/Activité 3</vt:lpstr>
      <vt:lpstr>Presentación de PowerPoint</vt:lpstr>
      <vt:lpstr>Reflexión 4</vt:lpstr>
      <vt:lpstr>Presentación de PowerPoint</vt:lpstr>
      <vt:lpstr>Proverbios 3.5-6</vt:lpstr>
      <vt:lpstr>[PRAYER]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 Evans</dc:creator>
  <cp:lastModifiedBy>Usuario</cp:lastModifiedBy>
  <cp:revision>6</cp:revision>
  <dcterms:created xsi:type="dcterms:W3CDTF">2014-03-13T10:10:15Z</dcterms:created>
  <dcterms:modified xsi:type="dcterms:W3CDTF">2024-09-08T15:37:33Z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0x0101009F06A42DDBB5E540BBBFD822A401DC04</vt:lpwstr>
  </property>
  <property fmtid="{D5CDD505-2E9C-101B-9397-08002B2CF9AE}" pid="3" name="ComplianceAssetId">
    <vt:lpwstr/>
  </property>
  <property fmtid="{D5CDD505-2E9C-101B-9397-08002B2CF9AE}" pid="4" name="_dlc_DocIdItemGuid">
    <vt:lpwstr>9b764763-d760-4ee1-8bc3-e99c7bf131e1</vt:lpwstr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