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Lst>
  <p:notesMasterIdLst>
    <p:notesMasterId r:id="rId27"/>
  </p:notesMasterIdLst>
  <p:sldIdLst>
    <p:sldId id="281" r:id="rId4"/>
    <p:sldId id="283" r:id="rId5"/>
    <p:sldId id="284" r:id="rId6"/>
    <p:sldId id="285" r:id="rId7"/>
    <p:sldId id="256" r:id="rId8"/>
    <p:sldId id="263" r:id="rId9"/>
    <p:sldId id="268" r:id="rId10"/>
    <p:sldId id="267" r:id="rId11"/>
    <p:sldId id="265" r:id="rId12"/>
    <p:sldId id="286" r:id="rId13"/>
    <p:sldId id="271" r:id="rId14"/>
    <p:sldId id="272" r:id="rId15"/>
    <p:sldId id="273" r:id="rId16"/>
    <p:sldId id="274" r:id="rId17"/>
    <p:sldId id="260" r:id="rId18"/>
    <p:sldId id="276" r:id="rId19"/>
    <p:sldId id="277" r:id="rId20"/>
    <p:sldId id="278" r:id="rId21"/>
    <p:sldId id="280" r:id="rId22"/>
    <p:sldId id="279" r:id="rId23"/>
    <p:sldId id="287" r:id="rId24"/>
    <p:sldId id="258" r:id="rId25"/>
    <p:sldId id="282" r:id="rId26"/>
  </p:sldIdLst>
  <p:sldSz cx="12192000" cy="6858000"/>
  <p:notesSz cx="6858000" cy="9144000"/>
  <p:defaultTextStyle>
    <a:defPPr>
      <a:defRPr lang="es-A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52A65"/>
    <a:srgbClr val="8ED5BC"/>
    <a:srgbClr val="C68560"/>
    <a:srgbClr val="DAA82D"/>
    <a:srgbClr val="E7C676"/>
    <a:srgbClr val="E9CB83"/>
    <a:srgbClr val="404040"/>
    <a:srgbClr val="000000"/>
    <a:srgbClr val="FFFFFF"/>
    <a:srgbClr val="F8F8E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p:scale>
          <a:sx n="50" d="100"/>
          <a:sy n="50" d="100"/>
        </p:scale>
        <p:origin x="2064" y="8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AR"/>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782BB35-21A5-474D-AB90-97C53567BE28}" type="datetimeFigureOut">
              <a:rPr lang="es-AR" smtClean="0"/>
              <a:t>12/09/2019</a:t>
            </a:fld>
            <a:endParaRPr lang="es-AR"/>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AR"/>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AR"/>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F882DC7-C319-4B27-98CE-6638601A2E6D}" type="slidenum">
              <a:rPr lang="es-AR" smtClean="0"/>
              <a:t>‹Nº›</a:t>
            </a:fld>
            <a:endParaRPr lang="es-AR"/>
          </a:p>
        </p:txBody>
      </p:sp>
    </p:spTree>
    <p:extLst>
      <p:ext uri="{BB962C8B-B14F-4D97-AF65-F5344CB8AC3E}">
        <p14:creationId xmlns:p14="http://schemas.microsoft.com/office/powerpoint/2010/main" val="19655846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AR" dirty="0"/>
          </a:p>
        </p:txBody>
      </p:sp>
      <p:sp>
        <p:nvSpPr>
          <p:cNvPr id="4" name="Marcador de número de diapositiva 3"/>
          <p:cNvSpPr>
            <a:spLocks noGrp="1"/>
          </p:cNvSpPr>
          <p:nvPr>
            <p:ph type="sldNum" sz="quarter" idx="10"/>
          </p:nvPr>
        </p:nvSpPr>
        <p:spPr/>
        <p:txBody>
          <a:bodyPr/>
          <a:lstStyle/>
          <a:p>
            <a:fld id="{9F882DC7-C319-4B27-98CE-6638601A2E6D}" type="slidenum">
              <a:rPr lang="es-AR" smtClean="0"/>
              <a:t>17</a:t>
            </a:fld>
            <a:endParaRPr lang="es-AR"/>
          </a:p>
        </p:txBody>
      </p:sp>
    </p:spTree>
    <p:extLst>
      <p:ext uri="{BB962C8B-B14F-4D97-AF65-F5344CB8AC3E}">
        <p14:creationId xmlns:p14="http://schemas.microsoft.com/office/powerpoint/2010/main" val="20013724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AR" dirty="0"/>
          </a:p>
        </p:txBody>
      </p:sp>
      <p:sp>
        <p:nvSpPr>
          <p:cNvPr id="4" name="Marcador de número de diapositiva 3"/>
          <p:cNvSpPr>
            <a:spLocks noGrp="1"/>
          </p:cNvSpPr>
          <p:nvPr>
            <p:ph type="sldNum" sz="quarter" idx="10"/>
          </p:nvPr>
        </p:nvSpPr>
        <p:spPr/>
        <p:txBody>
          <a:bodyPr/>
          <a:lstStyle/>
          <a:p>
            <a:fld id="{9F882DC7-C319-4B27-98CE-6638601A2E6D}" type="slidenum">
              <a:rPr lang="es-AR" smtClean="0"/>
              <a:t>18</a:t>
            </a:fld>
            <a:endParaRPr lang="es-AR"/>
          </a:p>
        </p:txBody>
      </p:sp>
    </p:spTree>
    <p:extLst>
      <p:ext uri="{BB962C8B-B14F-4D97-AF65-F5344CB8AC3E}">
        <p14:creationId xmlns:p14="http://schemas.microsoft.com/office/powerpoint/2010/main" val="22689453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1122363"/>
            <a:ext cx="9144000" cy="2387600"/>
          </a:xfrm>
        </p:spPr>
        <p:txBody>
          <a:bodyPr anchor="b"/>
          <a:lstStyle>
            <a:lvl1pPr algn="ctr">
              <a:defRPr sz="6000"/>
            </a:lvl1pPr>
          </a:lstStyle>
          <a:p>
            <a:r>
              <a:rPr lang="es-ES" smtClean="0"/>
              <a:t>Haga clic para modificar el estilo de título del patrón</a:t>
            </a:r>
            <a:endParaRPr lang="es-AR"/>
          </a:p>
        </p:txBody>
      </p:sp>
      <p:sp>
        <p:nvSpPr>
          <p:cNvPr id="3" name="Subtítu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smtClean="0"/>
              <a:t>Haga clic para modificar el estilo de subtítulo del patrón</a:t>
            </a:r>
            <a:endParaRPr lang="es-AR"/>
          </a:p>
        </p:txBody>
      </p:sp>
      <p:sp>
        <p:nvSpPr>
          <p:cNvPr id="4" name="Marcador de fecha 3"/>
          <p:cNvSpPr>
            <a:spLocks noGrp="1"/>
          </p:cNvSpPr>
          <p:nvPr>
            <p:ph type="dt" sz="half" idx="10"/>
          </p:nvPr>
        </p:nvSpPr>
        <p:spPr/>
        <p:txBody>
          <a:bodyPr/>
          <a:lstStyle/>
          <a:p>
            <a:fld id="{EACABD6D-D076-499F-853E-BBD14F4660C0}" type="datetimeFigureOut">
              <a:rPr lang="es-AR" smtClean="0"/>
              <a:t>12/09/2019</a:t>
            </a:fld>
            <a:endParaRPr lang="es-AR"/>
          </a:p>
        </p:txBody>
      </p:sp>
      <p:sp>
        <p:nvSpPr>
          <p:cNvPr id="5" name="Marcador de pie de página 4"/>
          <p:cNvSpPr>
            <a:spLocks noGrp="1"/>
          </p:cNvSpPr>
          <p:nvPr>
            <p:ph type="ftr" sz="quarter" idx="11"/>
          </p:nvPr>
        </p:nvSpPr>
        <p:spPr/>
        <p:txBody>
          <a:bodyPr/>
          <a:lstStyle/>
          <a:p>
            <a:endParaRPr lang="es-AR"/>
          </a:p>
        </p:txBody>
      </p:sp>
      <p:sp>
        <p:nvSpPr>
          <p:cNvPr id="6" name="Marcador de número de diapositiva 5"/>
          <p:cNvSpPr>
            <a:spLocks noGrp="1"/>
          </p:cNvSpPr>
          <p:nvPr>
            <p:ph type="sldNum" sz="quarter" idx="12"/>
          </p:nvPr>
        </p:nvSpPr>
        <p:spPr/>
        <p:txBody>
          <a:bodyPr/>
          <a:lstStyle/>
          <a:p>
            <a:fld id="{6E896910-D8BB-4276-B698-ED4EABDD8DAB}" type="slidenum">
              <a:rPr lang="es-AR" smtClean="0"/>
              <a:t>‹Nº›</a:t>
            </a:fld>
            <a:endParaRPr lang="es-AR"/>
          </a:p>
        </p:txBody>
      </p:sp>
    </p:spTree>
    <p:extLst>
      <p:ext uri="{BB962C8B-B14F-4D97-AF65-F5344CB8AC3E}">
        <p14:creationId xmlns:p14="http://schemas.microsoft.com/office/powerpoint/2010/main" val="16384317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AR"/>
          </a:p>
        </p:txBody>
      </p:sp>
      <p:sp>
        <p:nvSpPr>
          <p:cNvPr id="3" name="Marcador de texto vertical 2"/>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4" name="Marcador de fecha 3"/>
          <p:cNvSpPr>
            <a:spLocks noGrp="1"/>
          </p:cNvSpPr>
          <p:nvPr>
            <p:ph type="dt" sz="half" idx="10"/>
          </p:nvPr>
        </p:nvSpPr>
        <p:spPr/>
        <p:txBody>
          <a:bodyPr/>
          <a:lstStyle/>
          <a:p>
            <a:fld id="{EACABD6D-D076-499F-853E-BBD14F4660C0}" type="datetimeFigureOut">
              <a:rPr lang="es-AR" smtClean="0"/>
              <a:t>12/09/2019</a:t>
            </a:fld>
            <a:endParaRPr lang="es-AR"/>
          </a:p>
        </p:txBody>
      </p:sp>
      <p:sp>
        <p:nvSpPr>
          <p:cNvPr id="5" name="Marcador de pie de página 4"/>
          <p:cNvSpPr>
            <a:spLocks noGrp="1"/>
          </p:cNvSpPr>
          <p:nvPr>
            <p:ph type="ftr" sz="quarter" idx="11"/>
          </p:nvPr>
        </p:nvSpPr>
        <p:spPr/>
        <p:txBody>
          <a:bodyPr/>
          <a:lstStyle/>
          <a:p>
            <a:endParaRPr lang="es-AR"/>
          </a:p>
        </p:txBody>
      </p:sp>
      <p:sp>
        <p:nvSpPr>
          <p:cNvPr id="6" name="Marcador de número de diapositiva 5"/>
          <p:cNvSpPr>
            <a:spLocks noGrp="1"/>
          </p:cNvSpPr>
          <p:nvPr>
            <p:ph type="sldNum" sz="quarter" idx="12"/>
          </p:nvPr>
        </p:nvSpPr>
        <p:spPr/>
        <p:txBody>
          <a:bodyPr/>
          <a:lstStyle/>
          <a:p>
            <a:fld id="{6E896910-D8BB-4276-B698-ED4EABDD8DAB}" type="slidenum">
              <a:rPr lang="es-AR" smtClean="0"/>
              <a:t>‹Nº›</a:t>
            </a:fld>
            <a:endParaRPr lang="es-AR"/>
          </a:p>
        </p:txBody>
      </p:sp>
    </p:spTree>
    <p:extLst>
      <p:ext uri="{BB962C8B-B14F-4D97-AF65-F5344CB8AC3E}">
        <p14:creationId xmlns:p14="http://schemas.microsoft.com/office/powerpoint/2010/main" val="23475140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8724900" y="365125"/>
            <a:ext cx="2628900" cy="5811838"/>
          </a:xfrm>
        </p:spPr>
        <p:txBody>
          <a:bodyPr vert="eaVert"/>
          <a:lstStyle/>
          <a:p>
            <a:r>
              <a:rPr lang="es-ES" smtClean="0"/>
              <a:t>Haga clic para modificar el estilo de título del patrón</a:t>
            </a:r>
            <a:endParaRPr lang="es-AR"/>
          </a:p>
        </p:txBody>
      </p:sp>
      <p:sp>
        <p:nvSpPr>
          <p:cNvPr id="3" name="Marcador de texto vertical 2"/>
          <p:cNvSpPr>
            <a:spLocks noGrp="1"/>
          </p:cNvSpPr>
          <p:nvPr>
            <p:ph type="body" orient="vert" idx="1"/>
          </p:nvPr>
        </p:nvSpPr>
        <p:spPr>
          <a:xfrm>
            <a:off x="838200" y="365125"/>
            <a:ext cx="7734300" cy="5811838"/>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4" name="Marcador de fecha 3"/>
          <p:cNvSpPr>
            <a:spLocks noGrp="1"/>
          </p:cNvSpPr>
          <p:nvPr>
            <p:ph type="dt" sz="half" idx="10"/>
          </p:nvPr>
        </p:nvSpPr>
        <p:spPr/>
        <p:txBody>
          <a:bodyPr/>
          <a:lstStyle/>
          <a:p>
            <a:fld id="{EACABD6D-D076-499F-853E-BBD14F4660C0}" type="datetimeFigureOut">
              <a:rPr lang="es-AR" smtClean="0"/>
              <a:t>12/09/2019</a:t>
            </a:fld>
            <a:endParaRPr lang="es-AR"/>
          </a:p>
        </p:txBody>
      </p:sp>
      <p:sp>
        <p:nvSpPr>
          <p:cNvPr id="5" name="Marcador de pie de página 4"/>
          <p:cNvSpPr>
            <a:spLocks noGrp="1"/>
          </p:cNvSpPr>
          <p:nvPr>
            <p:ph type="ftr" sz="quarter" idx="11"/>
          </p:nvPr>
        </p:nvSpPr>
        <p:spPr/>
        <p:txBody>
          <a:bodyPr/>
          <a:lstStyle/>
          <a:p>
            <a:endParaRPr lang="es-AR"/>
          </a:p>
        </p:txBody>
      </p:sp>
      <p:sp>
        <p:nvSpPr>
          <p:cNvPr id="6" name="Marcador de número de diapositiva 5"/>
          <p:cNvSpPr>
            <a:spLocks noGrp="1"/>
          </p:cNvSpPr>
          <p:nvPr>
            <p:ph type="sldNum" sz="quarter" idx="12"/>
          </p:nvPr>
        </p:nvSpPr>
        <p:spPr/>
        <p:txBody>
          <a:bodyPr/>
          <a:lstStyle/>
          <a:p>
            <a:fld id="{6E896910-D8BB-4276-B698-ED4EABDD8DAB}" type="slidenum">
              <a:rPr lang="es-AR" smtClean="0"/>
              <a:t>‹Nº›</a:t>
            </a:fld>
            <a:endParaRPr lang="es-AR"/>
          </a:p>
        </p:txBody>
      </p:sp>
    </p:spTree>
    <p:extLst>
      <p:ext uri="{BB962C8B-B14F-4D97-AF65-F5344CB8AC3E}">
        <p14:creationId xmlns:p14="http://schemas.microsoft.com/office/powerpoint/2010/main" val="31365208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1122363"/>
            <a:ext cx="9144000" cy="2387600"/>
          </a:xfrm>
        </p:spPr>
        <p:txBody>
          <a:bodyPr anchor="b"/>
          <a:lstStyle>
            <a:lvl1pPr algn="ctr">
              <a:defRPr sz="6000"/>
            </a:lvl1pPr>
          </a:lstStyle>
          <a:p>
            <a:r>
              <a:rPr lang="es-ES" smtClean="0"/>
              <a:t>Haga clic para modificar el estilo de título del patrón</a:t>
            </a:r>
            <a:endParaRPr lang="es-AR"/>
          </a:p>
        </p:txBody>
      </p:sp>
      <p:sp>
        <p:nvSpPr>
          <p:cNvPr id="3" name="Subtítu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smtClean="0"/>
              <a:t>Haga clic para modificar el estilo de subtítulo del patrón</a:t>
            </a:r>
            <a:endParaRPr lang="es-AR"/>
          </a:p>
        </p:txBody>
      </p:sp>
      <p:sp>
        <p:nvSpPr>
          <p:cNvPr id="4" name="Marcador de fecha 3"/>
          <p:cNvSpPr>
            <a:spLocks noGrp="1"/>
          </p:cNvSpPr>
          <p:nvPr>
            <p:ph type="dt" sz="half" idx="10"/>
          </p:nvPr>
        </p:nvSpPr>
        <p:spPr/>
        <p:txBody>
          <a:bodyPr/>
          <a:lstStyle/>
          <a:p>
            <a:fld id="{81ECA55C-B250-4A35-A4FA-1BE86F46FEA7}" type="datetimeFigureOut">
              <a:rPr lang="es-AR" smtClean="0">
                <a:solidFill>
                  <a:prstClr val="black">
                    <a:tint val="75000"/>
                  </a:prstClr>
                </a:solidFill>
              </a:rPr>
              <a:pPr/>
              <a:t>12/09/2019</a:t>
            </a:fld>
            <a:endParaRPr lang="es-AR">
              <a:solidFill>
                <a:prstClr val="black">
                  <a:tint val="75000"/>
                </a:prstClr>
              </a:solidFill>
            </a:endParaRPr>
          </a:p>
        </p:txBody>
      </p:sp>
      <p:sp>
        <p:nvSpPr>
          <p:cNvPr id="5" name="Marcador de pie de página 4"/>
          <p:cNvSpPr>
            <a:spLocks noGrp="1"/>
          </p:cNvSpPr>
          <p:nvPr>
            <p:ph type="ftr" sz="quarter" idx="11"/>
          </p:nvPr>
        </p:nvSpPr>
        <p:spPr/>
        <p:txBody>
          <a:bodyPr/>
          <a:lstStyle/>
          <a:p>
            <a:endParaRPr lang="es-AR">
              <a:solidFill>
                <a:prstClr val="black">
                  <a:tint val="75000"/>
                </a:prstClr>
              </a:solidFill>
            </a:endParaRPr>
          </a:p>
        </p:txBody>
      </p:sp>
      <p:sp>
        <p:nvSpPr>
          <p:cNvPr id="6" name="Marcador de número de diapositiva 5"/>
          <p:cNvSpPr>
            <a:spLocks noGrp="1"/>
          </p:cNvSpPr>
          <p:nvPr>
            <p:ph type="sldNum" sz="quarter" idx="12"/>
          </p:nvPr>
        </p:nvSpPr>
        <p:spPr/>
        <p:txBody>
          <a:bodyPr/>
          <a:lstStyle/>
          <a:p>
            <a:fld id="{5BE329DE-3134-43BB-A7E0-053A0B220C6B}" type="slidenum">
              <a:rPr lang="es-AR" smtClean="0">
                <a:solidFill>
                  <a:prstClr val="black">
                    <a:tint val="75000"/>
                  </a:prstClr>
                </a:solidFill>
              </a:rPr>
              <a:pPr/>
              <a:t>‹Nº›</a:t>
            </a:fld>
            <a:endParaRPr lang="es-AR">
              <a:solidFill>
                <a:prstClr val="black">
                  <a:tint val="75000"/>
                </a:prstClr>
              </a:solidFill>
            </a:endParaRPr>
          </a:p>
        </p:txBody>
      </p:sp>
    </p:spTree>
    <p:extLst>
      <p:ext uri="{BB962C8B-B14F-4D97-AF65-F5344CB8AC3E}">
        <p14:creationId xmlns:p14="http://schemas.microsoft.com/office/powerpoint/2010/main" val="30627726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AR"/>
          </a:p>
        </p:txBody>
      </p:sp>
      <p:sp>
        <p:nvSpPr>
          <p:cNvPr id="3" name="Marcador de contenido 2"/>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4" name="Marcador de fecha 3"/>
          <p:cNvSpPr>
            <a:spLocks noGrp="1"/>
          </p:cNvSpPr>
          <p:nvPr>
            <p:ph type="dt" sz="half" idx="10"/>
          </p:nvPr>
        </p:nvSpPr>
        <p:spPr/>
        <p:txBody>
          <a:bodyPr/>
          <a:lstStyle/>
          <a:p>
            <a:fld id="{81ECA55C-B250-4A35-A4FA-1BE86F46FEA7}" type="datetimeFigureOut">
              <a:rPr lang="es-AR" smtClean="0">
                <a:solidFill>
                  <a:prstClr val="black">
                    <a:tint val="75000"/>
                  </a:prstClr>
                </a:solidFill>
              </a:rPr>
              <a:pPr/>
              <a:t>12/09/2019</a:t>
            </a:fld>
            <a:endParaRPr lang="es-AR">
              <a:solidFill>
                <a:prstClr val="black">
                  <a:tint val="75000"/>
                </a:prstClr>
              </a:solidFill>
            </a:endParaRPr>
          </a:p>
        </p:txBody>
      </p:sp>
      <p:sp>
        <p:nvSpPr>
          <p:cNvPr id="5" name="Marcador de pie de página 4"/>
          <p:cNvSpPr>
            <a:spLocks noGrp="1"/>
          </p:cNvSpPr>
          <p:nvPr>
            <p:ph type="ftr" sz="quarter" idx="11"/>
          </p:nvPr>
        </p:nvSpPr>
        <p:spPr/>
        <p:txBody>
          <a:bodyPr/>
          <a:lstStyle/>
          <a:p>
            <a:endParaRPr lang="es-AR">
              <a:solidFill>
                <a:prstClr val="black">
                  <a:tint val="75000"/>
                </a:prstClr>
              </a:solidFill>
            </a:endParaRPr>
          </a:p>
        </p:txBody>
      </p:sp>
      <p:sp>
        <p:nvSpPr>
          <p:cNvPr id="6" name="Marcador de número de diapositiva 5"/>
          <p:cNvSpPr>
            <a:spLocks noGrp="1"/>
          </p:cNvSpPr>
          <p:nvPr>
            <p:ph type="sldNum" sz="quarter" idx="12"/>
          </p:nvPr>
        </p:nvSpPr>
        <p:spPr/>
        <p:txBody>
          <a:bodyPr/>
          <a:lstStyle/>
          <a:p>
            <a:fld id="{5BE329DE-3134-43BB-A7E0-053A0B220C6B}" type="slidenum">
              <a:rPr lang="es-AR" smtClean="0">
                <a:solidFill>
                  <a:prstClr val="black">
                    <a:tint val="75000"/>
                  </a:prstClr>
                </a:solidFill>
              </a:rPr>
              <a:pPr/>
              <a:t>‹Nº›</a:t>
            </a:fld>
            <a:endParaRPr lang="es-AR">
              <a:solidFill>
                <a:prstClr val="black">
                  <a:tint val="75000"/>
                </a:prstClr>
              </a:solidFill>
            </a:endParaRPr>
          </a:p>
        </p:txBody>
      </p:sp>
    </p:spTree>
    <p:extLst>
      <p:ext uri="{BB962C8B-B14F-4D97-AF65-F5344CB8AC3E}">
        <p14:creationId xmlns:p14="http://schemas.microsoft.com/office/powerpoint/2010/main" val="176697044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831850" y="1709738"/>
            <a:ext cx="10515600" cy="2852737"/>
          </a:xfrm>
        </p:spPr>
        <p:txBody>
          <a:bodyPr anchor="b"/>
          <a:lstStyle>
            <a:lvl1pPr>
              <a:defRPr sz="6000"/>
            </a:lvl1pPr>
          </a:lstStyle>
          <a:p>
            <a:r>
              <a:rPr lang="es-ES" smtClean="0"/>
              <a:t>Haga clic para modificar el estilo de título del patrón</a:t>
            </a:r>
            <a:endParaRPr lang="es-AR"/>
          </a:p>
        </p:txBody>
      </p:sp>
      <p:sp>
        <p:nvSpPr>
          <p:cNvPr id="3" name="Marcador de tex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smtClean="0"/>
              <a:t>Haga clic para modificar el estilo de texto del patrón</a:t>
            </a:r>
          </a:p>
        </p:txBody>
      </p:sp>
      <p:sp>
        <p:nvSpPr>
          <p:cNvPr id="4" name="Marcador de fecha 3"/>
          <p:cNvSpPr>
            <a:spLocks noGrp="1"/>
          </p:cNvSpPr>
          <p:nvPr>
            <p:ph type="dt" sz="half" idx="10"/>
          </p:nvPr>
        </p:nvSpPr>
        <p:spPr/>
        <p:txBody>
          <a:bodyPr/>
          <a:lstStyle/>
          <a:p>
            <a:fld id="{81ECA55C-B250-4A35-A4FA-1BE86F46FEA7}" type="datetimeFigureOut">
              <a:rPr lang="es-AR" smtClean="0">
                <a:solidFill>
                  <a:prstClr val="black">
                    <a:tint val="75000"/>
                  </a:prstClr>
                </a:solidFill>
              </a:rPr>
              <a:pPr/>
              <a:t>12/09/2019</a:t>
            </a:fld>
            <a:endParaRPr lang="es-AR">
              <a:solidFill>
                <a:prstClr val="black">
                  <a:tint val="75000"/>
                </a:prstClr>
              </a:solidFill>
            </a:endParaRPr>
          </a:p>
        </p:txBody>
      </p:sp>
      <p:sp>
        <p:nvSpPr>
          <p:cNvPr id="5" name="Marcador de pie de página 4"/>
          <p:cNvSpPr>
            <a:spLocks noGrp="1"/>
          </p:cNvSpPr>
          <p:nvPr>
            <p:ph type="ftr" sz="quarter" idx="11"/>
          </p:nvPr>
        </p:nvSpPr>
        <p:spPr/>
        <p:txBody>
          <a:bodyPr/>
          <a:lstStyle/>
          <a:p>
            <a:endParaRPr lang="es-AR">
              <a:solidFill>
                <a:prstClr val="black">
                  <a:tint val="75000"/>
                </a:prstClr>
              </a:solidFill>
            </a:endParaRPr>
          </a:p>
        </p:txBody>
      </p:sp>
      <p:sp>
        <p:nvSpPr>
          <p:cNvPr id="6" name="Marcador de número de diapositiva 5"/>
          <p:cNvSpPr>
            <a:spLocks noGrp="1"/>
          </p:cNvSpPr>
          <p:nvPr>
            <p:ph type="sldNum" sz="quarter" idx="12"/>
          </p:nvPr>
        </p:nvSpPr>
        <p:spPr/>
        <p:txBody>
          <a:bodyPr/>
          <a:lstStyle/>
          <a:p>
            <a:fld id="{5BE329DE-3134-43BB-A7E0-053A0B220C6B}" type="slidenum">
              <a:rPr lang="es-AR" smtClean="0">
                <a:solidFill>
                  <a:prstClr val="black">
                    <a:tint val="75000"/>
                  </a:prstClr>
                </a:solidFill>
              </a:rPr>
              <a:pPr/>
              <a:t>‹Nº›</a:t>
            </a:fld>
            <a:endParaRPr lang="es-AR">
              <a:solidFill>
                <a:prstClr val="black">
                  <a:tint val="75000"/>
                </a:prstClr>
              </a:solidFill>
            </a:endParaRPr>
          </a:p>
        </p:txBody>
      </p:sp>
    </p:spTree>
    <p:extLst>
      <p:ext uri="{BB962C8B-B14F-4D97-AF65-F5344CB8AC3E}">
        <p14:creationId xmlns:p14="http://schemas.microsoft.com/office/powerpoint/2010/main" val="358807644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AR"/>
          </a:p>
        </p:txBody>
      </p:sp>
      <p:sp>
        <p:nvSpPr>
          <p:cNvPr id="3" name="Marcador de contenido 2"/>
          <p:cNvSpPr>
            <a:spLocks noGrp="1"/>
          </p:cNvSpPr>
          <p:nvPr>
            <p:ph sz="half" idx="1"/>
          </p:nvPr>
        </p:nvSpPr>
        <p:spPr>
          <a:xfrm>
            <a:off x="838200" y="1825625"/>
            <a:ext cx="5181600" cy="435133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4" name="Marcador de contenido 3"/>
          <p:cNvSpPr>
            <a:spLocks noGrp="1"/>
          </p:cNvSpPr>
          <p:nvPr>
            <p:ph sz="half" idx="2"/>
          </p:nvPr>
        </p:nvSpPr>
        <p:spPr>
          <a:xfrm>
            <a:off x="6172200" y="1825625"/>
            <a:ext cx="5181600" cy="435133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5" name="Marcador de fecha 4"/>
          <p:cNvSpPr>
            <a:spLocks noGrp="1"/>
          </p:cNvSpPr>
          <p:nvPr>
            <p:ph type="dt" sz="half" idx="10"/>
          </p:nvPr>
        </p:nvSpPr>
        <p:spPr/>
        <p:txBody>
          <a:bodyPr/>
          <a:lstStyle/>
          <a:p>
            <a:fld id="{81ECA55C-B250-4A35-A4FA-1BE86F46FEA7}" type="datetimeFigureOut">
              <a:rPr lang="es-AR" smtClean="0">
                <a:solidFill>
                  <a:prstClr val="black">
                    <a:tint val="75000"/>
                  </a:prstClr>
                </a:solidFill>
              </a:rPr>
              <a:pPr/>
              <a:t>12/09/2019</a:t>
            </a:fld>
            <a:endParaRPr lang="es-AR">
              <a:solidFill>
                <a:prstClr val="black">
                  <a:tint val="75000"/>
                </a:prstClr>
              </a:solidFill>
            </a:endParaRPr>
          </a:p>
        </p:txBody>
      </p:sp>
      <p:sp>
        <p:nvSpPr>
          <p:cNvPr id="6" name="Marcador de pie de página 5"/>
          <p:cNvSpPr>
            <a:spLocks noGrp="1"/>
          </p:cNvSpPr>
          <p:nvPr>
            <p:ph type="ftr" sz="quarter" idx="11"/>
          </p:nvPr>
        </p:nvSpPr>
        <p:spPr/>
        <p:txBody>
          <a:bodyPr/>
          <a:lstStyle/>
          <a:p>
            <a:endParaRPr lang="es-AR">
              <a:solidFill>
                <a:prstClr val="black">
                  <a:tint val="75000"/>
                </a:prstClr>
              </a:solidFill>
            </a:endParaRPr>
          </a:p>
        </p:txBody>
      </p:sp>
      <p:sp>
        <p:nvSpPr>
          <p:cNvPr id="7" name="Marcador de número de diapositiva 6"/>
          <p:cNvSpPr>
            <a:spLocks noGrp="1"/>
          </p:cNvSpPr>
          <p:nvPr>
            <p:ph type="sldNum" sz="quarter" idx="12"/>
          </p:nvPr>
        </p:nvSpPr>
        <p:spPr/>
        <p:txBody>
          <a:bodyPr/>
          <a:lstStyle/>
          <a:p>
            <a:fld id="{5BE329DE-3134-43BB-A7E0-053A0B220C6B}" type="slidenum">
              <a:rPr lang="es-AR" smtClean="0">
                <a:solidFill>
                  <a:prstClr val="black">
                    <a:tint val="75000"/>
                  </a:prstClr>
                </a:solidFill>
              </a:rPr>
              <a:pPr/>
              <a:t>‹Nº›</a:t>
            </a:fld>
            <a:endParaRPr lang="es-AR">
              <a:solidFill>
                <a:prstClr val="black">
                  <a:tint val="75000"/>
                </a:prstClr>
              </a:solidFill>
            </a:endParaRPr>
          </a:p>
        </p:txBody>
      </p:sp>
    </p:spTree>
    <p:extLst>
      <p:ext uri="{BB962C8B-B14F-4D97-AF65-F5344CB8AC3E}">
        <p14:creationId xmlns:p14="http://schemas.microsoft.com/office/powerpoint/2010/main" val="180445130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839788" y="365125"/>
            <a:ext cx="10515600" cy="1325563"/>
          </a:xfrm>
        </p:spPr>
        <p:txBody>
          <a:bodyPr/>
          <a:lstStyle/>
          <a:p>
            <a:r>
              <a:rPr lang="es-ES" smtClean="0"/>
              <a:t>Haga clic para modificar el estilo de título del patrón</a:t>
            </a:r>
            <a:endParaRPr lang="es-AR"/>
          </a:p>
        </p:txBody>
      </p:sp>
      <p:sp>
        <p:nvSpPr>
          <p:cNvPr id="3" name="Marcador de tex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Marcador de contenido 3"/>
          <p:cNvSpPr>
            <a:spLocks noGrp="1"/>
          </p:cNvSpPr>
          <p:nvPr>
            <p:ph sz="half" idx="2"/>
          </p:nvPr>
        </p:nvSpPr>
        <p:spPr>
          <a:xfrm>
            <a:off x="839788" y="2505075"/>
            <a:ext cx="5157787" cy="368458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5" name="Marcador de tex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Marcador de contenido 5"/>
          <p:cNvSpPr>
            <a:spLocks noGrp="1"/>
          </p:cNvSpPr>
          <p:nvPr>
            <p:ph sz="quarter" idx="4"/>
          </p:nvPr>
        </p:nvSpPr>
        <p:spPr>
          <a:xfrm>
            <a:off x="6172200" y="2505075"/>
            <a:ext cx="5183188" cy="368458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7" name="Marcador de fecha 6"/>
          <p:cNvSpPr>
            <a:spLocks noGrp="1"/>
          </p:cNvSpPr>
          <p:nvPr>
            <p:ph type="dt" sz="half" idx="10"/>
          </p:nvPr>
        </p:nvSpPr>
        <p:spPr/>
        <p:txBody>
          <a:bodyPr/>
          <a:lstStyle/>
          <a:p>
            <a:fld id="{81ECA55C-B250-4A35-A4FA-1BE86F46FEA7}" type="datetimeFigureOut">
              <a:rPr lang="es-AR" smtClean="0">
                <a:solidFill>
                  <a:prstClr val="black">
                    <a:tint val="75000"/>
                  </a:prstClr>
                </a:solidFill>
              </a:rPr>
              <a:pPr/>
              <a:t>12/09/2019</a:t>
            </a:fld>
            <a:endParaRPr lang="es-AR">
              <a:solidFill>
                <a:prstClr val="black">
                  <a:tint val="75000"/>
                </a:prstClr>
              </a:solidFill>
            </a:endParaRPr>
          </a:p>
        </p:txBody>
      </p:sp>
      <p:sp>
        <p:nvSpPr>
          <p:cNvPr id="8" name="Marcador de pie de página 7"/>
          <p:cNvSpPr>
            <a:spLocks noGrp="1"/>
          </p:cNvSpPr>
          <p:nvPr>
            <p:ph type="ftr" sz="quarter" idx="11"/>
          </p:nvPr>
        </p:nvSpPr>
        <p:spPr/>
        <p:txBody>
          <a:bodyPr/>
          <a:lstStyle/>
          <a:p>
            <a:endParaRPr lang="es-AR">
              <a:solidFill>
                <a:prstClr val="black">
                  <a:tint val="75000"/>
                </a:prstClr>
              </a:solidFill>
            </a:endParaRPr>
          </a:p>
        </p:txBody>
      </p:sp>
      <p:sp>
        <p:nvSpPr>
          <p:cNvPr id="9" name="Marcador de número de diapositiva 8"/>
          <p:cNvSpPr>
            <a:spLocks noGrp="1"/>
          </p:cNvSpPr>
          <p:nvPr>
            <p:ph type="sldNum" sz="quarter" idx="12"/>
          </p:nvPr>
        </p:nvSpPr>
        <p:spPr/>
        <p:txBody>
          <a:bodyPr/>
          <a:lstStyle/>
          <a:p>
            <a:fld id="{5BE329DE-3134-43BB-A7E0-053A0B220C6B}" type="slidenum">
              <a:rPr lang="es-AR" smtClean="0">
                <a:solidFill>
                  <a:prstClr val="black">
                    <a:tint val="75000"/>
                  </a:prstClr>
                </a:solidFill>
              </a:rPr>
              <a:pPr/>
              <a:t>‹Nº›</a:t>
            </a:fld>
            <a:endParaRPr lang="es-AR">
              <a:solidFill>
                <a:prstClr val="black">
                  <a:tint val="75000"/>
                </a:prstClr>
              </a:solidFill>
            </a:endParaRPr>
          </a:p>
        </p:txBody>
      </p:sp>
    </p:spTree>
    <p:extLst>
      <p:ext uri="{BB962C8B-B14F-4D97-AF65-F5344CB8AC3E}">
        <p14:creationId xmlns:p14="http://schemas.microsoft.com/office/powerpoint/2010/main" val="178240708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AR"/>
          </a:p>
        </p:txBody>
      </p:sp>
      <p:sp>
        <p:nvSpPr>
          <p:cNvPr id="3" name="Marcador de fecha 2"/>
          <p:cNvSpPr>
            <a:spLocks noGrp="1"/>
          </p:cNvSpPr>
          <p:nvPr>
            <p:ph type="dt" sz="half" idx="10"/>
          </p:nvPr>
        </p:nvSpPr>
        <p:spPr/>
        <p:txBody>
          <a:bodyPr/>
          <a:lstStyle/>
          <a:p>
            <a:fld id="{81ECA55C-B250-4A35-A4FA-1BE86F46FEA7}" type="datetimeFigureOut">
              <a:rPr lang="es-AR" smtClean="0">
                <a:solidFill>
                  <a:prstClr val="black">
                    <a:tint val="75000"/>
                  </a:prstClr>
                </a:solidFill>
              </a:rPr>
              <a:pPr/>
              <a:t>12/09/2019</a:t>
            </a:fld>
            <a:endParaRPr lang="es-AR">
              <a:solidFill>
                <a:prstClr val="black">
                  <a:tint val="75000"/>
                </a:prstClr>
              </a:solidFill>
            </a:endParaRPr>
          </a:p>
        </p:txBody>
      </p:sp>
      <p:sp>
        <p:nvSpPr>
          <p:cNvPr id="4" name="Marcador de pie de página 3"/>
          <p:cNvSpPr>
            <a:spLocks noGrp="1"/>
          </p:cNvSpPr>
          <p:nvPr>
            <p:ph type="ftr" sz="quarter" idx="11"/>
          </p:nvPr>
        </p:nvSpPr>
        <p:spPr/>
        <p:txBody>
          <a:bodyPr/>
          <a:lstStyle/>
          <a:p>
            <a:endParaRPr lang="es-AR">
              <a:solidFill>
                <a:prstClr val="black">
                  <a:tint val="75000"/>
                </a:prstClr>
              </a:solidFill>
            </a:endParaRPr>
          </a:p>
        </p:txBody>
      </p:sp>
      <p:sp>
        <p:nvSpPr>
          <p:cNvPr id="5" name="Marcador de número de diapositiva 4"/>
          <p:cNvSpPr>
            <a:spLocks noGrp="1"/>
          </p:cNvSpPr>
          <p:nvPr>
            <p:ph type="sldNum" sz="quarter" idx="12"/>
          </p:nvPr>
        </p:nvSpPr>
        <p:spPr/>
        <p:txBody>
          <a:bodyPr/>
          <a:lstStyle/>
          <a:p>
            <a:fld id="{5BE329DE-3134-43BB-A7E0-053A0B220C6B}" type="slidenum">
              <a:rPr lang="es-AR" smtClean="0">
                <a:solidFill>
                  <a:prstClr val="black">
                    <a:tint val="75000"/>
                  </a:prstClr>
                </a:solidFill>
              </a:rPr>
              <a:pPr/>
              <a:t>‹Nº›</a:t>
            </a:fld>
            <a:endParaRPr lang="es-AR">
              <a:solidFill>
                <a:prstClr val="black">
                  <a:tint val="75000"/>
                </a:prstClr>
              </a:solidFill>
            </a:endParaRPr>
          </a:p>
        </p:txBody>
      </p:sp>
    </p:spTree>
    <p:extLst>
      <p:ext uri="{BB962C8B-B14F-4D97-AF65-F5344CB8AC3E}">
        <p14:creationId xmlns:p14="http://schemas.microsoft.com/office/powerpoint/2010/main" val="16808684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81ECA55C-B250-4A35-A4FA-1BE86F46FEA7}" type="datetimeFigureOut">
              <a:rPr lang="es-AR" smtClean="0">
                <a:solidFill>
                  <a:prstClr val="black">
                    <a:tint val="75000"/>
                  </a:prstClr>
                </a:solidFill>
              </a:rPr>
              <a:pPr/>
              <a:t>12/09/2019</a:t>
            </a:fld>
            <a:endParaRPr lang="es-AR">
              <a:solidFill>
                <a:prstClr val="black">
                  <a:tint val="75000"/>
                </a:prstClr>
              </a:solidFill>
            </a:endParaRPr>
          </a:p>
        </p:txBody>
      </p:sp>
      <p:sp>
        <p:nvSpPr>
          <p:cNvPr id="3" name="Marcador de pie de página 2"/>
          <p:cNvSpPr>
            <a:spLocks noGrp="1"/>
          </p:cNvSpPr>
          <p:nvPr>
            <p:ph type="ftr" sz="quarter" idx="11"/>
          </p:nvPr>
        </p:nvSpPr>
        <p:spPr/>
        <p:txBody>
          <a:bodyPr/>
          <a:lstStyle/>
          <a:p>
            <a:endParaRPr lang="es-AR">
              <a:solidFill>
                <a:prstClr val="black">
                  <a:tint val="75000"/>
                </a:prstClr>
              </a:solidFill>
            </a:endParaRPr>
          </a:p>
        </p:txBody>
      </p:sp>
      <p:sp>
        <p:nvSpPr>
          <p:cNvPr id="4" name="Marcador de número de diapositiva 3"/>
          <p:cNvSpPr>
            <a:spLocks noGrp="1"/>
          </p:cNvSpPr>
          <p:nvPr>
            <p:ph type="sldNum" sz="quarter" idx="12"/>
          </p:nvPr>
        </p:nvSpPr>
        <p:spPr/>
        <p:txBody>
          <a:bodyPr/>
          <a:lstStyle/>
          <a:p>
            <a:fld id="{5BE329DE-3134-43BB-A7E0-053A0B220C6B}" type="slidenum">
              <a:rPr lang="es-AR" smtClean="0">
                <a:solidFill>
                  <a:prstClr val="black">
                    <a:tint val="75000"/>
                  </a:prstClr>
                </a:solidFill>
              </a:rPr>
              <a:pPr/>
              <a:t>‹Nº›</a:t>
            </a:fld>
            <a:endParaRPr lang="es-AR">
              <a:solidFill>
                <a:prstClr val="black">
                  <a:tint val="75000"/>
                </a:prstClr>
              </a:solidFill>
            </a:endParaRPr>
          </a:p>
        </p:txBody>
      </p:sp>
    </p:spTree>
    <p:extLst>
      <p:ext uri="{BB962C8B-B14F-4D97-AF65-F5344CB8AC3E}">
        <p14:creationId xmlns:p14="http://schemas.microsoft.com/office/powerpoint/2010/main" val="126947744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smtClean="0"/>
              <a:t>Haga clic para modificar el estilo de título del patrón</a:t>
            </a:r>
            <a:endParaRPr lang="es-AR"/>
          </a:p>
        </p:txBody>
      </p:sp>
      <p:sp>
        <p:nvSpPr>
          <p:cNvPr id="3" name="Marcador de contenid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Marcador de fecha 4"/>
          <p:cNvSpPr>
            <a:spLocks noGrp="1"/>
          </p:cNvSpPr>
          <p:nvPr>
            <p:ph type="dt" sz="half" idx="10"/>
          </p:nvPr>
        </p:nvSpPr>
        <p:spPr/>
        <p:txBody>
          <a:bodyPr/>
          <a:lstStyle/>
          <a:p>
            <a:fld id="{81ECA55C-B250-4A35-A4FA-1BE86F46FEA7}" type="datetimeFigureOut">
              <a:rPr lang="es-AR" smtClean="0">
                <a:solidFill>
                  <a:prstClr val="black">
                    <a:tint val="75000"/>
                  </a:prstClr>
                </a:solidFill>
              </a:rPr>
              <a:pPr/>
              <a:t>12/09/2019</a:t>
            </a:fld>
            <a:endParaRPr lang="es-AR">
              <a:solidFill>
                <a:prstClr val="black">
                  <a:tint val="75000"/>
                </a:prstClr>
              </a:solidFill>
            </a:endParaRPr>
          </a:p>
        </p:txBody>
      </p:sp>
      <p:sp>
        <p:nvSpPr>
          <p:cNvPr id="6" name="Marcador de pie de página 5"/>
          <p:cNvSpPr>
            <a:spLocks noGrp="1"/>
          </p:cNvSpPr>
          <p:nvPr>
            <p:ph type="ftr" sz="quarter" idx="11"/>
          </p:nvPr>
        </p:nvSpPr>
        <p:spPr/>
        <p:txBody>
          <a:bodyPr/>
          <a:lstStyle/>
          <a:p>
            <a:endParaRPr lang="es-AR">
              <a:solidFill>
                <a:prstClr val="black">
                  <a:tint val="75000"/>
                </a:prstClr>
              </a:solidFill>
            </a:endParaRPr>
          </a:p>
        </p:txBody>
      </p:sp>
      <p:sp>
        <p:nvSpPr>
          <p:cNvPr id="7" name="Marcador de número de diapositiva 6"/>
          <p:cNvSpPr>
            <a:spLocks noGrp="1"/>
          </p:cNvSpPr>
          <p:nvPr>
            <p:ph type="sldNum" sz="quarter" idx="12"/>
          </p:nvPr>
        </p:nvSpPr>
        <p:spPr/>
        <p:txBody>
          <a:bodyPr/>
          <a:lstStyle/>
          <a:p>
            <a:fld id="{5BE329DE-3134-43BB-A7E0-053A0B220C6B}" type="slidenum">
              <a:rPr lang="es-AR" smtClean="0">
                <a:solidFill>
                  <a:prstClr val="black">
                    <a:tint val="75000"/>
                  </a:prstClr>
                </a:solidFill>
              </a:rPr>
              <a:pPr/>
              <a:t>‹Nº›</a:t>
            </a:fld>
            <a:endParaRPr lang="es-AR">
              <a:solidFill>
                <a:prstClr val="black">
                  <a:tint val="75000"/>
                </a:prstClr>
              </a:solidFill>
            </a:endParaRPr>
          </a:p>
        </p:txBody>
      </p:sp>
    </p:spTree>
    <p:extLst>
      <p:ext uri="{BB962C8B-B14F-4D97-AF65-F5344CB8AC3E}">
        <p14:creationId xmlns:p14="http://schemas.microsoft.com/office/powerpoint/2010/main" val="21923190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AR"/>
          </a:p>
        </p:txBody>
      </p:sp>
      <p:sp>
        <p:nvSpPr>
          <p:cNvPr id="3" name="Marcador de contenido 2"/>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4" name="Marcador de fecha 3"/>
          <p:cNvSpPr>
            <a:spLocks noGrp="1"/>
          </p:cNvSpPr>
          <p:nvPr>
            <p:ph type="dt" sz="half" idx="10"/>
          </p:nvPr>
        </p:nvSpPr>
        <p:spPr/>
        <p:txBody>
          <a:bodyPr/>
          <a:lstStyle/>
          <a:p>
            <a:fld id="{EACABD6D-D076-499F-853E-BBD14F4660C0}" type="datetimeFigureOut">
              <a:rPr lang="es-AR" smtClean="0"/>
              <a:t>12/09/2019</a:t>
            </a:fld>
            <a:endParaRPr lang="es-AR"/>
          </a:p>
        </p:txBody>
      </p:sp>
      <p:sp>
        <p:nvSpPr>
          <p:cNvPr id="5" name="Marcador de pie de página 4"/>
          <p:cNvSpPr>
            <a:spLocks noGrp="1"/>
          </p:cNvSpPr>
          <p:nvPr>
            <p:ph type="ftr" sz="quarter" idx="11"/>
          </p:nvPr>
        </p:nvSpPr>
        <p:spPr/>
        <p:txBody>
          <a:bodyPr/>
          <a:lstStyle/>
          <a:p>
            <a:endParaRPr lang="es-AR"/>
          </a:p>
        </p:txBody>
      </p:sp>
      <p:sp>
        <p:nvSpPr>
          <p:cNvPr id="6" name="Marcador de número de diapositiva 5"/>
          <p:cNvSpPr>
            <a:spLocks noGrp="1"/>
          </p:cNvSpPr>
          <p:nvPr>
            <p:ph type="sldNum" sz="quarter" idx="12"/>
          </p:nvPr>
        </p:nvSpPr>
        <p:spPr/>
        <p:txBody>
          <a:bodyPr/>
          <a:lstStyle/>
          <a:p>
            <a:fld id="{6E896910-D8BB-4276-B698-ED4EABDD8DAB}" type="slidenum">
              <a:rPr lang="es-AR" smtClean="0"/>
              <a:t>‹Nº›</a:t>
            </a:fld>
            <a:endParaRPr lang="es-AR"/>
          </a:p>
        </p:txBody>
      </p:sp>
    </p:spTree>
    <p:extLst>
      <p:ext uri="{BB962C8B-B14F-4D97-AF65-F5344CB8AC3E}">
        <p14:creationId xmlns:p14="http://schemas.microsoft.com/office/powerpoint/2010/main" val="188855924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smtClean="0"/>
              <a:t>Haga clic para modificar el estilo de título del patrón</a:t>
            </a:r>
            <a:endParaRPr lang="es-AR"/>
          </a:p>
        </p:txBody>
      </p:sp>
      <p:sp>
        <p:nvSpPr>
          <p:cNvPr id="3" name="Marcador de posición de imagen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AR"/>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Marcador de fecha 4"/>
          <p:cNvSpPr>
            <a:spLocks noGrp="1"/>
          </p:cNvSpPr>
          <p:nvPr>
            <p:ph type="dt" sz="half" idx="10"/>
          </p:nvPr>
        </p:nvSpPr>
        <p:spPr/>
        <p:txBody>
          <a:bodyPr/>
          <a:lstStyle/>
          <a:p>
            <a:fld id="{81ECA55C-B250-4A35-A4FA-1BE86F46FEA7}" type="datetimeFigureOut">
              <a:rPr lang="es-AR" smtClean="0">
                <a:solidFill>
                  <a:prstClr val="black">
                    <a:tint val="75000"/>
                  </a:prstClr>
                </a:solidFill>
              </a:rPr>
              <a:pPr/>
              <a:t>12/09/2019</a:t>
            </a:fld>
            <a:endParaRPr lang="es-AR">
              <a:solidFill>
                <a:prstClr val="black">
                  <a:tint val="75000"/>
                </a:prstClr>
              </a:solidFill>
            </a:endParaRPr>
          </a:p>
        </p:txBody>
      </p:sp>
      <p:sp>
        <p:nvSpPr>
          <p:cNvPr id="6" name="Marcador de pie de página 5"/>
          <p:cNvSpPr>
            <a:spLocks noGrp="1"/>
          </p:cNvSpPr>
          <p:nvPr>
            <p:ph type="ftr" sz="quarter" idx="11"/>
          </p:nvPr>
        </p:nvSpPr>
        <p:spPr/>
        <p:txBody>
          <a:bodyPr/>
          <a:lstStyle/>
          <a:p>
            <a:endParaRPr lang="es-AR">
              <a:solidFill>
                <a:prstClr val="black">
                  <a:tint val="75000"/>
                </a:prstClr>
              </a:solidFill>
            </a:endParaRPr>
          </a:p>
        </p:txBody>
      </p:sp>
      <p:sp>
        <p:nvSpPr>
          <p:cNvPr id="7" name="Marcador de número de diapositiva 6"/>
          <p:cNvSpPr>
            <a:spLocks noGrp="1"/>
          </p:cNvSpPr>
          <p:nvPr>
            <p:ph type="sldNum" sz="quarter" idx="12"/>
          </p:nvPr>
        </p:nvSpPr>
        <p:spPr/>
        <p:txBody>
          <a:bodyPr/>
          <a:lstStyle/>
          <a:p>
            <a:fld id="{5BE329DE-3134-43BB-A7E0-053A0B220C6B}" type="slidenum">
              <a:rPr lang="es-AR" smtClean="0">
                <a:solidFill>
                  <a:prstClr val="black">
                    <a:tint val="75000"/>
                  </a:prstClr>
                </a:solidFill>
              </a:rPr>
              <a:pPr/>
              <a:t>‹Nº›</a:t>
            </a:fld>
            <a:endParaRPr lang="es-AR">
              <a:solidFill>
                <a:prstClr val="black">
                  <a:tint val="75000"/>
                </a:prstClr>
              </a:solidFill>
            </a:endParaRPr>
          </a:p>
        </p:txBody>
      </p:sp>
    </p:spTree>
    <p:extLst>
      <p:ext uri="{BB962C8B-B14F-4D97-AF65-F5344CB8AC3E}">
        <p14:creationId xmlns:p14="http://schemas.microsoft.com/office/powerpoint/2010/main" val="364681050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AR"/>
          </a:p>
        </p:txBody>
      </p:sp>
      <p:sp>
        <p:nvSpPr>
          <p:cNvPr id="3" name="Marcador de texto vertical 2"/>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4" name="Marcador de fecha 3"/>
          <p:cNvSpPr>
            <a:spLocks noGrp="1"/>
          </p:cNvSpPr>
          <p:nvPr>
            <p:ph type="dt" sz="half" idx="10"/>
          </p:nvPr>
        </p:nvSpPr>
        <p:spPr/>
        <p:txBody>
          <a:bodyPr/>
          <a:lstStyle/>
          <a:p>
            <a:fld id="{81ECA55C-B250-4A35-A4FA-1BE86F46FEA7}" type="datetimeFigureOut">
              <a:rPr lang="es-AR" smtClean="0">
                <a:solidFill>
                  <a:prstClr val="black">
                    <a:tint val="75000"/>
                  </a:prstClr>
                </a:solidFill>
              </a:rPr>
              <a:pPr/>
              <a:t>12/09/2019</a:t>
            </a:fld>
            <a:endParaRPr lang="es-AR">
              <a:solidFill>
                <a:prstClr val="black">
                  <a:tint val="75000"/>
                </a:prstClr>
              </a:solidFill>
            </a:endParaRPr>
          </a:p>
        </p:txBody>
      </p:sp>
      <p:sp>
        <p:nvSpPr>
          <p:cNvPr id="5" name="Marcador de pie de página 4"/>
          <p:cNvSpPr>
            <a:spLocks noGrp="1"/>
          </p:cNvSpPr>
          <p:nvPr>
            <p:ph type="ftr" sz="quarter" idx="11"/>
          </p:nvPr>
        </p:nvSpPr>
        <p:spPr/>
        <p:txBody>
          <a:bodyPr/>
          <a:lstStyle/>
          <a:p>
            <a:endParaRPr lang="es-AR">
              <a:solidFill>
                <a:prstClr val="black">
                  <a:tint val="75000"/>
                </a:prstClr>
              </a:solidFill>
            </a:endParaRPr>
          </a:p>
        </p:txBody>
      </p:sp>
      <p:sp>
        <p:nvSpPr>
          <p:cNvPr id="6" name="Marcador de número de diapositiva 5"/>
          <p:cNvSpPr>
            <a:spLocks noGrp="1"/>
          </p:cNvSpPr>
          <p:nvPr>
            <p:ph type="sldNum" sz="quarter" idx="12"/>
          </p:nvPr>
        </p:nvSpPr>
        <p:spPr/>
        <p:txBody>
          <a:bodyPr/>
          <a:lstStyle/>
          <a:p>
            <a:fld id="{5BE329DE-3134-43BB-A7E0-053A0B220C6B}" type="slidenum">
              <a:rPr lang="es-AR" smtClean="0">
                <a:solidFill>
                  <a:prstClr val="black">
                    <a:tint val="75000"/>
                  </a:prstClr>
                </a:solidFill>
              </a:rPr>
              <a:pPr/>
              <a:t>‹Nº›</a:t>
            </a:fld>
            <a:endParaRPr lang="es-AR">
              <a:solidFill>
                <a:prstClr val="black">
                  <a:tint val="75000"/>
                </a:prstClr>
              </a:solidFill>
            </a:endParaRPr>
          </a:p>
        </p:txBody>
      </p:sp>
    </p:spTree>
    <p:extLst>
      <p:ext uri="{BB962C8B-B14F-4D97-AF65-F5344CB8AC3E}">
        <p14:creationId xmlns:p14="http://schemas.microsoft.com/office/powerpoint/2010/main" val="359282889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8724900" y="365125"/>
            <a:ext cx="2628900" cy="5811838"/>
          </a:xfrm>
        </p:spPr>
        <p:txBody>
          <a:bodyPr vert="eaVert"/>
          <a:lstStyle/>
          <a:p>
            <a:r>
              <a:rPr lang="es-ES" smtClean="0"/>
              <a:t>Haga clic para modificar el estilo de título del patrón</a:t>
            </a:r>
            <a:endParaRPr lang="es-AR"/>
          </a:p>
        </p:txBody>
      </p:sp>
      <p:sp>
        <p:nvSpPr>
          <p:cNvPr id="3" name="Marcador de texto vertical 2"/>
          <p:cNvSpPr>
            <a:spLocks noGrp="1"/>
          </p:cNvSpPr>
          <p:nvPr>
            <p:ph type="body" orient="vert" idx="1"/>
          </p:nvPr>
        </p:nvSpPr>
        <p:spPr>
          <a:xfrm>
            <a:off x="838200" y="365125"/>
            <a:ext cx="7734300" cy="5811838"/>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4" name="Marcador de fecha 3"/>
          <p:cNvSpPr>
            <a:spLocks noGrp="1"/>
          </p:cNvSpPr>
          <p:nvPr>
            <p:ph type="dt" sz="half" idx="10"/>
          </p:nvPr>
        </p:nvSpPr>
        <p:spPr/>
        <p:txBody>
          <a:bodyPr/>
          <a:lstStyle/>
          <a:p>
            <a:fld id="{81ECA55C-B250-4A35-A4FA-1BE86F46FEA7}" type="datetimeFigureOut">
              <a:rPr lang="es-AR" smtClean="0">
                <a:solidFill>
                  <a:prstClr val="black">
                    <a:tint val="75000"/>
                  </a:prstClr>
                </a:solidFill>
              </a:rPr>
              <a:pPr/>
              <a:t>12/09/2019</a:t>
            </a:fld>
            <a:endParaRPr lang="es-AR">
              <a:solidFill>
                <a:prstClr val="black">
                  <a:tint val="75000"/>
                </a:prstClr>
              </a:solidFill>
            </a:endParaRPr>
          </a:p>
        </p:txBody>
      </p:sp>
      <p:sp>
        <p:nvSpPr>
          <p:cNvPr id="5" name="Marcador de pie de página 4"/>
          <p:cNvSpPr>
            <a:spLocks noGrp="1"/>
          </p:cNvSpPr>
          <p:nvPr>
            <p:ph type="ftr" sz="quarter" idx="11"/>
          </p:nvPr>
        </p:nvSpPr>
        <p:spPr/>
        <p:txBody>
          <a:bodyPr/>
          <a:lstStyle/>
          <a:p>
            <a:endParaRPr lang="es-AR">
              <a:solidFill>
                <a:prstClr val="black">
                  <a:tint val="75000"/>
                </a:prstClr>
              </a:solidFill>
            </a:endParaRPr>
          </a:p>
        </p:txBody>
      </p:sp>
      <p:sp>
        <p:nvSpPr>
          <p:cNvPr id="6" name="Marcador de número de diapositiva 5"/>
          <p:cNvSpPr>
            <a:spLocks noGrp="1"/>
          </p:cNvSpPr>
          <p:nvPr>
            <p:ph type="sldNum" sz="quarter" idx="12"/>
          </p:nvPr>
        </p:nvSpPr>
        <p:spPr/>
        <p:txBody>
          <a:bodyPr/>
          <a:lstStyle/>
          <a:p>
            <a:fld id="{5BE329DE-3134-43BB-A7E0-053A0B220C6B}" type="slidenum">
              <a:rPr lang="es-AR" smtClean="0">
                <a:solidFill>
                  <a:prstClr val="black">
                    <a:tint val="75000"/>
                  </a:prstClr>
                </a:solidFill>
              </a:rPr>
              <a:pPr/>
              <a:t>‹Nº›</a:t>
            </a:fld>
            <a:endParaRPr lang="es-AR">
              <a:solidFill>
                <a:prstClr val="black">
                  <a:tint val="75000"/>
                </a:prstClr>
              </a:solidFill>
            </a:endParaRPr>
          </a:p>
        </p:txBody>
      </p:sp>
    </p:spTree>
    <p:extLst>
      <p:ext uri="{BB962C8B-B14F-4D97-AF65-F5344CB8AC3E}">
        <p14:creationId xmlns:p14="http://schemas.microsoft.com/office/powerpoint/2010/main" val="138673961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1122363"/>
            <a:ext cx="9144000" cy="2387600"/>
          </a:xfrm>
        </p:spPr>
        <p:txBody>
          <a:bodyPr anchor="b"/>
          <a:lstStyle>
            <a:lvl1pPr algn="ctr">
              <a:defRPr sz="6000"/>
            </a:lvl1pPr>
          </a:lstStyle>
          <a:p>
            <a:r>
              <a:rPr lang="es-ES" smtClean="0"/>
              <a:t>Haga clic para modificar el estilo de título del patrón</a:t>
            </a:r>
            <a:endParaRPr lang="es-AR"/>
          </a:p>
        </p:txBody>
      </p:sp>
      <p:sp>
        <p:nvSpPr>
          <p:cNvPr id="3" name="Subtítu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smtClean="0"/>
              <a:t>Haga clic para modificar el estilo de subtítulo del patrón</a:t>
            </a:r>
            <a:endParaRPr lang="es-AR"/>
          </a:p>
        </p:txBody>
      </p:sp>
      <p:sp>
        <p:nvSpPr>
          <p:cNvPr id="4" name="Marcador de fecha 3"/>
          <p:cNvSpPr>
            <a:spLocks noGrp="1"/>
          </p:cNvSpPr>
          <p:nvPr>
            <p:ph type="dt" sz="half" idx="10"/>
          </p:nvPr>
        </p:nvSpPr>
        <p:spPr/>
        <p:txBody>
          <a:bodyPr/>
          <a:lstStyle/>
          <a:p>
            <a:fld id="{B48DB7CF-77EE-44AD-8F0E-B65E41673455}" type="datetimeFigureOut">
              <a:rPr lang="es-AR" smtClean="0">
                <a:solidFill>
                  <a:prstClr val="black">
                    <a:tint val="75000"/>
                  </a:prstClr>
                </a:solidFill>
              </a:rPr>
              <a:pPr/>
              <a:t>12/09/2019</a:t>
            </a:fld>
            <a:endParaRPr lang="es-AR" dirty="0">
              <a:solidFill>
                <a:prstClr val="black">
                  <a:tint val="75000"/>
                </a:prstClr>
              </a:solidFill>
            </a:endParaRPr>
          </a:p>
        </p:txBody>
      </p:sp>
      <p:sp>
        <p:nvSpPr>
          <p:cNvPr id="5" name="Marcador de pie de página 4"/>
          <p:cNvSpPr>
            <a:spLocks noGrp="1"/>
          </p:cNvSpPr>
          <p:nvPr>
            <p:ph type="ftr" sz="quarter" idx="11"/>
          </p:nvPr>
        </p:nvSpPr>
        <p:spPr/>
        <p:txBody>
          <a:bodyPr/>
          <a:lstStyle/>
          <a:p>
            <a:endParaRPr lang="es-AR" dirty="0">
              <a:solidFill>
                <a:prstClr val="black">
                  <a:tint val="75000"/>
                </a:prstClr>
              </a:solidFill>
            </a:endParaRPr>
          </a:p>
        </p:txBody>
      </p:sp>
      <p:sp>
        <p:nvSpPr>
          <p:cNvPr id="6" name="Marcador de número de diapositiva 5"/>
          <p:cNvSpPr>
            <a:spLocks noGrp="1"/>
          </p:cNvSpPr>
          <p:nvPr>
            <p:ph type="sldNum" sz="quarter" idx="12"/>
          </p:nvPr>
        </p:nvSpPr>
        <p:spPr/>
        <p:txBody>
          <a:bodyPr/>
          <a:lstStyle/>
          <a:p>
            <a:fld id="{37E28F71-FFFD-4E19-89E7-221278487912}" type="slidenum">
              <a:rPr lang="es-AR" smtClean="0">
                <a:solidFill>
                  <a:prstClr val="black">
                    <a:tint val="75000"/>
                  </a:prstClr>
                </a:solidFill>
              </a:rPr>
              <a:pPr/>
              <a:t>‹Nº›</a:t>
            </a:fld>
            <a:endParaRPr lang="es-AR" dirty="0">
              <a:solidFill>
                <a:prstClr val="black">
                  <a:tint val="75000"/>
                </a:prstClr>
              </a:solidFill>
            </a:endParaRPr>
          </a:p>
        </p:txBody>
      </p:sp>
    </p:spTree>
    <p:extLst>
      <p:ext uri="{BB962C8B-B14F-4D97-AF65-F5344CB8AC3E}">
        <p14:creationId xmlns:p14="http://schemas.microsoft.com/office/powerpoint/2010/main" val="108543013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AR"/>
          </a:p>
        </p:txBody>
      </p:sp>
      <p:sp>
        <p:nvSpPr>
          <p:cNvPr id="3" name="Marcador de contenido 2"/>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4" name="Marcador de fecha 3"/>
          <p:cNvSpPr>
            <a:spLocks noGrp="1"/>
          </p:cNvSpPr>
          <p:nvPr>
            <p:ph type="dt" sz="half" idx="10"/>
          </p:nvPr>
        </p:nvSpPr>
        <p:spPr/>
        <p:txBody>
          <a:bodyPr/>
          <a:lstStyle/>
          <a:p>
            <a:fld id="{B48DB7CF-77EE-44AD-8F0E-B65E41673455}" type="datetimeFigureOut">
              <a:rPr lang="es-AR" smtClean="0">
                <a:solidFill>
                  <a:prstClr val="black">
                    <a:tint val="75000"/>
                  </a:prstClr>
                </a:solidFill>
              </a:rPr>
              <a:pPr/>
              <a:t>12/09/2019</a:t>
            </a:fld>
            <a:endParaRPr lang="es-AR" dirty="0">
              <a:solidFill>
                <a:prstClr val="black">
                  <a:tint val="75000"/>
                </a:prstClr>
              </a:solidFill>
            </a:endParaRPr>
          </a:p>
        </p:txBody>
      </p:sp>
      <p:sp>
        <p:nvSpPr>
          <p:cNvPr id="5" name="Marcador de pie de página 4"/>
          <p:cNvSpPr>
            <a:spLocks noGrp="1"/>
          </p:cNvSpPr>
          <p:nvPr>
            <p:ph type="ftr" sz="quarter" idx="11"/>
          </p:nvPr>
        </p:nvSpPr>
        <p:spPr/>
        <p:txBody>
          <a:bodyPr/>
          <a:lstStyle/>
          <a:p>
            <a:endParaRPr lang="es-AR" dirty="0">
              <a:solidFill>
                <a:prstClr val="black">
                  <a:tint val="75000"/>
                </a:prstClr>
              </a:solidFill>
            </a:endParaRPr>
          </a:p>
        </p:txBody>
      </p:sp>
      <p:sp>
        <p:nvSpPr>
          <p:cNvPr id="6" name="Marcador de número de diapositiva 5"/>
          <p:cNvSpPr>
            <a:spLocks noGrp="1"/>
          </p:cNvSpPr>
          <p:nvPr>
            <p:ph type="sldNum" sz="quarter" idx="12"/>
          </p:nvPr>
        </p:nvSpPr>
        <p:spPr/>
        <p:txBody>
          <a:bodyPr/>
          <a:lstStyle/>
          <a:p>
            <a:fld id="{37E28F71-FFFD-4E19-89E7-221278487912}" type="slidenum">
              <a:rPr lang="es-AR" smtClean="0">
                <a:solidFill>
                  <a:prstClr val="black">
                    <a:tint val="75000"/>
                  </a:prstClr>
                </a:solidFill>
              </a:rPr>
              <a:pPr/>
              <a:t>‹Nº›</a:t>
            </a:fld>
            <a:endParaRPr lang="es-AR" dirty="0">
              <a:solidFill>
                <a:prstClr val="black">
                  <a:tint val="75000"/>
                </a:prstClr>
              </a:solidFill>
            </a:endParaRPr>
          </a:p>
        </p:txBody>
      </p:sp>
    </p:spTree>
    <p:extLst>
      <p:ext uri="{BB962C8B-B14F-4D97-AF65-F5344CB8AC3E}">
        <p14:creationId xmlns:p14="http://schemas.microsoft.com/office/powerpoint/2010/main" val="262380825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831850" y="1709738"/>
            <a:ext cx="10515600" cy="2852737"/>
          </a:xfrm>
        </p:spPr>
        <p:txBody>
          <a:bodyPr anchor="b"/>
          <a:lstStyle>
            <a:lvl1pPr>
              <a:defRPr sz="6000"/>
            </a:lvl1pPr>
          </a:lstStyle>
          <a:p>
            <a:r>
              <a:rPr lang="es-ES" smtClean="0"/>
              <a:t>Haga clic para modificar el estilo de título del patrón</a:t>
            </a:r>
            <a:endParaRPr lang="es-AR"/>
          </a:p>
        </p:txBody>
      </p:sp>
      <p:sp>
        <p:nvSpPr>
          <p:cNvPr id="3" name="Marcador de tex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smtClean="0"/>
              <a:t>Haga clic para modificar el estilo de texto del patrón</a:t>
            </a:r>
          </a:p>
        </p:txBody>
      </p:sp>
      <p:sp>
        <p:nvSpPr>
          <p:cNvPr id="4" name="Marcador de fecha 3"/>
          <p:cNvSpPr>
            <a:spLocks noGrp="1"/>
          </p:cNvSpPr>
          <p:nvPr>
            <p:ph type="dt" sz="half" idx="10"/>
          </p:nvPr>
        </p:nvSpPr>
        <p:spPr/>
        <p:txBody>
          <a:bodyPr/>
          <a:lstStyle/>
          <a:p>
            <a:fld id="{B48DB7CF-77EE-44AD-8F0E-B65E41673455}" type="datetimeFigureOut">
              <a:rPr lang="es-AR" smtClean="0">
                <a:solidFill>
                  <a:prstClr val="black">
                    <a:tint val="75000"/>
                  </a:prstClr>
                </a:solidFill>
              </a:rPr>
              <a:pPr/>
              <a:t>12/09/2019</a:t>
            </a:fld>
            <a:endParaRPr lang="es-AR" dirty="0">
              <a:solidFill>
                <a:prstClr val="black">
                  <a:tint val="75000"/>
                </a:prstClr>
              </a:solidFill>
            </a:endParaRPr>
          </a:p>
        </p:txBody>
      </p:sp>
      <p:sp>
        <p:nvSpPr>
          <p:cNvPr id="5" name="Marcador de pie de página 4"/>
          <p:cNvSpPr>
            <a:spLocks noGrp="1"/>
          </p:cNvSpPr>
          <p:nvPr>
            <p:ph type="ftr" sz="quarter" idx="11"/>
          </p:nvPr>
        </p:nvSpPr>
        <p:spPr/>
        <p:txBody>
          <a:bodyPr/>
          <a:lstStyle/>
          <a:p>
            <a:endParaRPr lang="es-AR" dirty="0">
              <a:solidFill>
                <a:prstClr val="black">
                  <a:tint val="75000"/>
                </a:prstClr>
              </a:solidFill>
            </a:endParaRPr>
          </a:p>
        </p:txBody>
      </p:sp>
      <p:sp>
        <p:nvSpPr>
          <p:cNvPr id="6" name="Marcador de número de diapositiva 5"/>
          <p:cNvSpPr>
            <a:spLocks noGrp="1"/>
          </p:cNvSpPr>
          <p:nvPr>
            <p:ph type="sldNum" sz="quarter" idx="12"/>
          </p:nvPr>
        </p:nvSpPr>
        <p:spPr/>
        <p:txBody>
          <a:bodyPr/>
          <a:lstStyle/>
          <a:p>
            <a:fld id="{37E28F71-FFFD-4E19-89E7-221278487912}" type="slidenum">
              <a:rPr lang="es-AR" smtClean="0">
                <a:solidFill>
                  <a:prstClr val="black">
                    <a:tint val="75000"/>
                  </a:prstClr>
                </a:solidFill>
              </a:rPr>
              <a:pPr/>
              <a:t>‹Nº›</a:t>
            </a:fld>
            <a:endParaRPr lang="es-AR" dirty="0">
              <a:solidFill>
                <a:prstClr val="black">
                  <a:tint val="75000"/>
                </a:prstClr>
              </a:solidFill>
            </a:endParaRPr>
          </a:p>
        </p:txBody>
      </p:sp>
    </p:spTree>
    <p:extLst>
      <p:ext uri="{BB962C8B-B14F-4D97-AF65-F5344CB8AC3E}">
        <p14:creationId xmlns:p14="http://schemas.microsoft.com/office/powerpoint/2010/main" val="102075028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AR"/>
          </a:p>
        </p:txBody>
      </p:sp>
      <p:sp>
        <p:nvSpPr>
          <p:cNvPr id="3" name="Marcador de contenido 2"/>
          <p:cNvSpPr>
            <a:spLocks noGrp="1"/>
          </p:cNvSpPr>
          <p:nvPr>
            <p:ph sz="half" idx="1"/>
          </p:nvPr>
        </p:nvSpPr>
        <p:spPr>
          <a:xfrm>
            <a:off x="838200" y="1825625"/>
            <a:ext cx="5181600" cy="435133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4" name="Marcador de contenido 3"/>
          <p:cNvSpPr>
            <a:spLocks noGrp="1"/>
          </p:cNvSpPr>
          <p:nvPr>
            <p:ph sz="half" idx="2"/>
          </p:nvPr>
        </p:nvSpPr>
        <p:spPr>
          <a:xfrm>
            <a:off x="6172200" y="1825625"/>
            <a:ext cx="5181600" cy="435133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5" name="Marcador de fecha 4"/>
          <p:cNvSpPr>
            <a:spLocks noGrp="1"/>
          </p:cNvSpPr>
          <p:nvPr>
            <p:ph type="dt" sz="half" idx="10"/>
          </p:nvPr>
        </p:nvSpPr>
        <p:spPr/>
        <p:txBody>
          <a:bodyPr/>
          <a:lstStyle/>
          <a:p>
            <a:fld id="{B48DB7CF-77EE-44AD-8F0E-B65E41673455}" type="datetimeFigureOut">
              <a:rPr lang="es-AR" smtClean="0">
                <a:solidFill>
                  <a:prstClr val="black">
                    <a:tint val="75000"/>
                  </a:prstClr>
                </a:solidFill>
              </a:rPr>
              <a:pPr/>
              <a:t>12/09/2019</a:t>
            </a:fld>
            <a:endParaRPr lang="es-AR" dirty="0">
              <a:solidFill>
                <a:prstClr val="black">
                  <a:tint val="75000"/>
                </a:prstClr>
              </a:solidFill>
            </a:endParaRPr>
          </a:p>
        </p:txBody>
      </p:sp>
      <p:sp>
        <p:nvSpPr>
          <p:cNvPr id="6" name="Marcador de pie de página 5"/>
          <p:cNvSpPr>
            <a:spLocks noGrp="1"/>
          </p:cNvSpPr>
          <p:nvPr>
            <p:ph type="ftr" sz="quarter" idx="11"/>
          </p:nvPr>
        </p:nvSpPr>
        <p:spPr/>
        <p:txBody>
          <a:bodyPr/>
          <a:lstStyle/>
          <a:p>
            <a:endParaRPr lang="es-AR" dirty="0">
              <a:solidFill>
                <a:prstClr val="black">
                  <a:tint val="75000"/>
                </a:prstClr>
              </a:solidFill>
            </a:endParaRPr>
          </a:p>
        </p:txBody>
      </p:sp>
      <p:sp>
        <p:nvSpPr>
          <p:cNvPr id="7" name="Marcador de número de diapositiva 6"/>
          <p:cNvSpPr>
            <a:spLocks noGrp="1"/>
          </p:cNvSpPr>
          <p:nvPr>
            <p:ph type="sldNum" sz="quarter" idx="12"/>
          </p:nvPr>
        </p:nvSpPr>
        <p:spPr/>
        <p:txBody>
          <a:bodyPr/>
          <a:lstStyle/>
          <a:p>
            <a:fld id="{37E28F71-FFFD-4E19-89E7-221278487912}" type="slidenum">
              <a:rPr lang="es-AR" smtClean="0">
                <a:solidFill>
                  <a:prstClr val="black">
                    <a:tint val="75000"/>
                  </a:prstClr>
                </a:solidFill>
              </a:rPr>
              <a:pPr/>
              <a:t>‹Nº›</a:t>
            </a:fld>
            <a:endParaRPr lang="es-AR" dirty="0">
              <a:solidFill>
                <a:prstClr val="black">
                  <a:tint val="75000"/>
                </a:prstClr>
              </a:solidFill>
            </a:endParaRPr>
          </a:p>
        </p:txBody>
      </p:sp>
    </p:spTree>
    <p:extLst>
      <p:ext uri="{BB962C8B-B14F-4D97-AF65-F5344CB8AC3E}">
        <p14:creationId xmlns:p14="http://schemas.microsoft.com/office/powerpoint/2010/main" val="81715180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839788" y="365125"/>
            <a:ext cx="10515600" cy="1325563"/>
          </a:xfrm>
        </p:spPr>
        <p:txBody>
          <a:bodyPr/>
          <a:lstStyle/>
          <a:p>
            <a:r>
              <a:rPr lang="es-ES" smtClean="0"/>
              <a:t>Haga clic para modificar el estilo de título del patrón</a:t>
            </a:r>
            <a:endParaRPr lang="es-AR"/>
          </a:p>
        </p:txBody>
      </p:sp>
      <p:sp>
        <p:nvSpPr>
          <p:cNvPr id="3" name="Marcador de tex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Marcador de contenido 3"/>
          <p:cNvSpPr>
            <a:spLocks noGrp="1"/>
          </p:cNvSpPr>
          <p:nvPr>
            <p:ph sz="half" idx="2"/>
          </p:nvPr>
        </p:nvSpPr>
        <p:spPr>
          <a:xfrm>
            <a:off x="839788" y="2505075"/>
            <a:ext cx="5157787" cy="368458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5" name="Marcador de tex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Marcador de contenido 5"/>
          <p:cNvSpPr>
            <a:spLocks noGrp="1"/>
          </p:cNvSpPr>
          <p:nvPr>
            <p:ph sz="quarter" idx="4"/>
          </p:nvPr>
        </p:nvSpPr>
        <p:spPr>
          <a:xfrm>
            <a:off x="6172200" y="2505075"/>
            <a:ext cx="5183188" cy="368458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7" name="Marcador de fecha 6"/>
          <p:cNvSpPr>
            <a:spLocks noGrp="1"/>
          </p:cNvSpPr>
          <p:nvPr>
            <p:ph type="dt" sz="half" idx="10"/>
          </p:nvPr>
        </p:nvSpPr>
        <p:spPr/>
        <p:txBody>
          <a:bodyPr/>
          <a:lstStyle/>
          <a:p>
            <a:fld id="{B48DB7CF-77EE-44AD-8F0E-B65E41673455}" type="datetimeFigureOut">
              <a:rPr lang="es-AR" smtClean="0">
                <a:solidFill>
                  <a:prstClr val="black">
                    <a:tint val="75000"/>
                  </a:prstClr>
                </a:solidFill>
              </a:rPr>
              <a:pPr/>
              <a:t>12/09/2019</a:t>
            </a:fld>
            <a:endParaRPr lang="es-AR" dirty="0">
              <a:solidFill>
                <a:prstClr val="black">
                  <a:tint val="75000"/>
                </a:prstClr>
              </a:solidFill>
            </a:endParaRPr>
          </a:p>
        </p:txBody>
      </p:sp>
      <p:sp>
        <p:nvSpPr>
          <p:cNvPr id="8" name="Marcador de pie de página 7"/>
          <p:cNvSpPr>
            <a:spLocks noGrp="1"/>
          </p:cNvSpPr>
          <p:nvPr>
            <p:ph type="ftr" sz="quarter" idx="11"/>
          </p:nvPr>
        </p:nvSpPr>
        <p:spPr/>
        <p:txBody>
          <a:bodyPr/>
          <a:lstStyle/>
          <a:p>
            <a:endParaRPr lang="es-AR" dirty="0">
              <a:solidFill>
                <a:prstClr val="black">
                  <a:tint val="75000"/>
                </a:prstClr>
              </a:solidFill>
            </a:endParaRPr>
          </a:p>
        </p:txBody>
      </p:sp>
      <p:sp>
        <p:nvSpPr>
          <p:cNvPr id="9" name="Marcador de número de diapositiva 8"/>
          <p:cNvSpPr>
            <a:spLocks noGrp="1"/>
          </p:cNvSpPr>
          <p:nvPr>
            <p:ph type="sldNum" sz="quarter" idx="12"/>
          </p:nvPr>
        </p:nvSpPr>
        <p:spPr/>
        <p:txBody>
          <a:bodyPr/>
          <a:lstStyle/>
          <a:p>
            <a:fld id="{37E28F71-FFFD-4E19-89E7-221278487912}" type="slidenum">
              <a:rPr lang="es-AR" smtClean="0">
                <a:solidFill>
                  <a:prstClr val="black">
                    <a:tint val="75000"/>
                  </a:prstClr>
                </a:solidFill>
              </a:rPr>
              <a:pPr/>
              <a:t>‹Nº›</a:t>
            </a:fld>
            <a:endParaRPr lang="es-AR" dirty="0">
              <a:solidFill>
                <a:prstClr val="black">
                  <a:tint val="75000"/>
                </a:prstClr>
              </a:solidFill>
            </a:endParaRPr>
          </a:p>
        </p:txBody>
      </p:sp>
    </p:spTree>
    <p:extLst>
      <p:ext uri="{BB962C8B-B14F-4D97-AF65-F5344CB8AC3E}">
        <p14:creationId xmlns:p14="http://schemas.microsoft.com/office/powerpoint/2010/main" val="413346251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AR"/>
          </a:p>
        </p:txBody>
      </p:sp>
      <p:sp>
        <p:nvSpPr>
          <p:cNvPr id="3" name="Marcador de fecha 2"/>
          <p:cNvSpPr>
            <a:spLocks noGrp="1"/>
          </p:cNvSpPr>
          <p:nvPr>
            <p:ph type="dt" sz="half" idx="10"/>
          </p:nvPr>
        </p:nvSpPr>
        <p:spPr/>
        <p:txBody>
          <a:bodyPr/>
          <a:lstStyle/>
          <a:p>
            <a:fld id="{B48DB7CF-77EE-44AD-8F0E-B65E41673455}" type="datetimeFigureOut">
              <a:rPr lang="es-AR" smtClean="0">
                <a:solidFill>
                  <a:prstClr val="black">
                    <a:tint val="75000"/>
                  </a:prstClr>
                </a:solidFill>
              </a:rPr>
              <a:pPr/>
              <a:t>12/09/2019</a:t>
            </a:fld>
            <a:endParaRPr lang="es-AR" dirty="0">
              <a:solidFill>
                <a:prstClr val="black">
                  <a:tint val="75000"/>
                </a:prstClr>
              </a:solidFill>
            </a:endParaRPr>
          </a:p>
        </p:txBody>
      </p:sp>
      <p:sp>
        <p:nvSpPr>
          <p:cNvPr id="4" name="Marcador de pie de página 3"/>
          <p:cNvSpPr>
            <a:spLocks noGrp="1"/>
          </p:cNvSpPr>
          <p:nvPr>
            <p:ph type="ftr" sz="quarter" idx="11"/>
          </p:nvPr>
        </p:nvSpPr>
        <p:spPr/>
        <p:txBody>
          <a:bodyPr/>
          <a:lstStyle/>
          <a:p>
            <a:endParaRPr lang="es-AR" dirty="0">
              <a:solidFill>
                <a:prstClr val="black">
                  <a:tint val="75000"/>
                </a:prstClr>
              </a:solidFill>
            </a:endParaRPr>
          </a:p>
        </p:txBody>
      </p:sp>
      <p:sp>
        <p:nvSpPr>
          <p:cNvPr id="5" name="Marcador de número de diapositiva 4"/>
          <p:cNvSpPr>
            <a:spLocks noGrp="1"/>
          </p:cNvSpPr>
          <p:nvPr>
            <p:ph type="sldNum" sz="quarter" idx="12"/>
          </p:nvPr>
        </p:nvSpPr>
        <p:spPr/>
        <p:txBody>
          <a:bodyPr/>
          <a:lstStyle/>
          <a:p>
            <a:fld id="{37E28F71-FFFD-4E19-89E7-221278487912}" type="slidenum">
              <a:rPr lang="es-AR" smtClean="0">
                <a:solidFill>
                  <a:prstClr val="black">
                    <a:tint val="75000"/>
                  </a:prstClr>
                </a:solidFill>
              </a:rPr>
              <a:pPr/>
              <a:t>‹Nº›</a:t>
            </a:fld>
            <a:endParaRPr lang="es-AR" dirty="0">
              <a:solidFill>
                <a:prstClr val="black">
                  <a:tint val="75000"/>
                </a:prstClr>
              </a:solidFill>
            </a:endParaRPr>
          </a:p>
        </p:txBody>
      </p:sp>
    </p:spTree>
    <p:extLst>
      <p:ext uri="{BB962C8B-B14F-4D97-AF65-F5344CB8AC3E}">
        <p14:creationId xmlns:p14="http://schemas.microsoft.com/office/powerpoint/2010/main" val="199327648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B48DB7CF-77EE-44AD-8F0E-B65E41673455}" type="datetimeFigureOut">
              <a:rPr lang="es-AR" smtClean="0">
                <a:solidFill>
                  <a:prstClr val="black">
                    <a:tint val="75000"/>
                  </a:prstClr>
                </a:solidFill>
              </a:rPr>
              <a:pPr/>
              <a:t>12/09/2019</a:t>
            </a:fld>
            <a:endParaRPr lang="es-AR" dirty="0">
              <a:solidFill>
                <a:prstClr val="black">
                  <a:tint val="75000"/>
                </a:prstClr>
              </a:solidFill>
            </a:endParaRPr>
          </a:p>
        </p:txBody>
      </p:sp>
      <p:sp>
        <p:nvSpPr>
          <p:cNvPr id="3" name="Marcador de pie de página 2"/>
          <p:cNvSpPr>
            <a:spLocks noGrp="1"/>
          </p:cNvSpPr>
          <p:nvPr>
            <p:ph type="ftr" sz="quarter" idx="11"/>
          </p:nvPr>
        </p:nvSpPr>
        <p:spPr/>
        <p:txBody>
          <a:bodyPr/>
          <a:lstStyle/>
          <a:p>
            <a:endParaRPr lang="es-AR" dirty="0">
              <a:solidFill>
                <a:prstClr val="black">
                  <a:tint val="75000"/>
                </a:prstClr>
              </a:solidFill>
            </a:endParaRPr>
          </a:p>
        </p:txBody>
      </p:sp>
      <p:sp>
        <p:nvSpPr>
          <p:cNvPr id="4" name="Marcador de número de diapositiva 3"/>
          <p:cNvSpPr>
            <a:spLocks noGrp="1"/>
          </p:cNvSpPr>
          <p:nvPr>
            <p:ph type="sldNum" sz="quarter" idx="12"/>
          </p:nvPr>
        </p:nvSpPr>
        <p:spPr/>
        <p:txBody>
          <a:bodyPr/>
          <a:lstStyle/>
          <a:p>
            <a:fld id="{37E28F71-FFFD-4E19-89E7-221278487912}" type="slidenum">
              <a:rPr lang="es-AR" smtClean="0">
                <a:solidFill>
                  <a:prstClr val="black">
                    <a:tint val="75000"/>
                  </a:prstClr>
                </a:solidFill>
              </a:rPr>
              <a:pPr/>
              <a:t>‹Nº›</a:t>
            </a:fld>
            <a:endParaRPr lang="es-AR" dirty="0">
              <a:solidFill>
                <a:prstClr val="black">
                  <a:tint val="75000"/>
                </a:prstClr>
              </a:solidFill>
            </a:endParaRPr>
          </a:p>
        </p:txBody>
      </p:sp>
    </p:spTree>
    <p:extLst>
      <p:ext uri="{BB962C8B-B14F-4D97-AF65-F5344CB8AC3E}">
        <p14:creationId xmlns:p14="http://schemas.microsoft.com/office/powerpoint/2010/main" val="22045296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831850" y="1709738"/>
            <a:ext cx="10515600" cy="2852737"/>
          </a:xfrm>
        </p:spPr>
        <p:txBody>
          <a:bodyPr anchor="b"/>
          <a:lstStyle>
            <a:lvl1pPr>
              <a:defRPr sz="6000"/>
            </a:lvl1pPr>
          </a:lstStyle>
          <a:p>
            <a:r>
              <a:rPr lang="es-ES" smtClean="0"/>
              <a:t>Haga clic para modificar el estilo de título del patrón</a:t>
            </a:r>
            <a:endParaRPr lang="es-AR"/>
          </a:p>
        </p:txBody>
      </p:sp>
      <p:sp>
        <p:nvSpPr>
          <p:cNvPr id="3" name="Marcador de tex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smtClean="0"/>
              <a:t>Haga clic para modificar el estilo de texto del patrón</a:t>
            </a:r>
          </a:p>
        </p:txBody>
      </p:sp>
      <p:sp>
        <p:nvSpPr>
          <p:cNvPr id="4" name="Marcador de fecha 3"/>
          <p:cNvSpPr>
            <a:spLocks noGrp="1"/>
          </p:cNvSpPr>
          <p:nvPr>
            <p:ph type="dt" sz="half" idx="10"/>
          </p:nvPr>
        </p:nvSpPr>
        <p:spPr/>
        <p:txBody>
          <a:bodyPr/>
          <a:lstStyle/>
          <a:p>
            <a:fld id="{EACABD6D-D076-499F-853E-BBD14F4660C0}" type="datetimeFigureOut">
              <a:rPr lang="es-AR" smtClean="0"/>
              <a:t>12/09/2019</a:t>
            </a:fld>
            <a:endParaRPr lang="es-AR"/>
          </a:p>
        </p:txBody>
      </p:sp>
      <p:sp>
        <p:nvSpPr>
          <p:cNvPr id="5" name="Marcador de pie de página 4"/>
          <p:cNvSpPr>
            <a:spLocks noGrp="1"/>
          </p:cNvSpPr>
          <p:nvPr>
            <p:ph type="ftr" sz="quarter" idx="11"/>
          </p:nvPr>
        </p:nvSpPr>
        <p:spPr/>
        <p:txBody>
          <a:bodyPr/>
          <a:lstStyle/>
          <a:p>
            <a:endParaRPr lang="es-AR"/>
          </a:p>
        </p:txBody>
      </p:sp>
      <p:sp>
        <p:nvSpPr>
          <p:cNvPr id="6" name="Marcador de número de diapositiva 5"/>
          <p:cNvSpPr>
            <a:spLocks noGrp="1"/>
          </p:cNvSpPr>
          <p:nvPr>
            <p:ph type="sldNum" sz="quarter" idx="12"/>
          </p:nvPr>
        </p:nvSpPr>
        <p:spPr/>
        <p:txBody>
          <a:bodyPr/>
          <a:lstStyle/>
          <a:p>
            <a:fld id="{6E896910-D8BB-4276-B698-ED4EABDD8DAB}" type="slidenum">
              <a:rPr lang="es-AR" smtClean="0"/>
              <a:t>‹Nº›</a:t>
            </a:fld>
            <a:endParaRPr lang="es-AR"/>
          </a:p>
        </p:txBody>
      </p:sp>
    </p:spTree>
    <p:extLst>
      <p:ext uri="{BB962C8B-B14F-4D97-AF65-F5344CB8AC3E}">
        <p14:creationId xmlns:p14="http://schemas.microsoft.com/office/powerpoint/2010/main" val="358571364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smtClean="0"/>
              <a:t>Haga clic para modificar el estilo de título del patrón</a:t>
            </a:r>
            <a:endParaRPr lang="es-AR"/>
          </a:p>
        </p:txBody>
      </p:sp>
      <p:sp>
        <p:nvSpPr>
          <p:cNvPr id="3" name="Marcador de contenid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Marcador de fecha 4"/>
          <p:cNvSpPr>
            <a:spLocks noGrp="1"/>
          </p:cNvSpPr>
          <p:nvPr>
            <p:ph type="dt" sz="half" idx="10"/>
          </p:nvPr>
        </p:nvSpPr>
        <p:spPr/>
        <p:txBody>
          <a:bodyPr/>
          <a:lstStyle/>
          <a:p>
            <a:fld id="{B48DB7CF-77EE-44AD-8F0E-B65E41673455}" type="datetimeFigureOut">
              <a:rPr lang="es-AR" smtClean="0">
                <a:solidFill>
                  <a:prstClr val="black">
                    <a:tint val="75000"/>
                  </a:prstClr>
                </a:solidFill>
              </a:rPr>
              <a:pPr/>
              <a:t>12/09/2019</a:t>
            </a:fld>
            <a:endParaRPr lang="es-AR" dirty="0">
              <a:solidFill>
                <a:prstClr val="black">
                  <a:tint val="75000"/>
                </a:prstClr>
              </a:solidFill>
            </a:endParaRPr>
          </a:p>
        </p:txBody>
      </p:sp>
      <p:sp>
        <p:nvSpPr>
          <p:cNvPr id="6" name="Marcador de pie de página 5"/>
          <p:cNvSpPr>
            <a:spLocks noGrp="1"/>
          </p:cNvSpPr>
          <p:nvPr>
            <p:ph type="ftr" sz="quarter" idx="11"/>
          </p:nvPr>
        </p:nvSpPr>
        <p:spPr/>
        <p:txBody>
          <a:bodyPr/>
          <a:lstStyle/>
          <a:p>
            <a:endParaRPr lang="es-AR" dirty="0">
              <a:solidFill>
                <a:prstClr val="black">
                  <a:tint val="75000"/>
                </a:prstClr>
              </a:solidFill>
            </a:endParaRPr>
          </a:p>
        </p:txBody>
      </p:sp>
      <p:sp>
        <p:nvSpPr>
          <p:cNvPr id="7" name="Marcador de número de diapositiva 6"/>
          <p:cNvSpPr>
            <a:spLocks noGrp="1"/>
          </p:cNvSpPr>
          <p:nvPr>
            <p:ph type="sldNum" sz="quarter" idx="12"/>
          </p:nvPr>
        </p:nvSpPr>
        <p:spPr/>
        <p:txBody>
          <a:bodyPr/>
          <a:lstStyle/>
          <a:p>
            <a:fld id="{37E28F71-FFFD-4E19-89E7-221278487912}" type="slidenum">
              <a:rPr lang="es-AR" smtClean="0">
                <a:solidFill>
                  <a:prstClr val="black">
                    <a:tint val="75000"/>
                  </a:prstClr>
                </a:solidFill>
              </a:rPr>
              <a:pPr/>
              <a:t>‹Nº›</a:t>
            </a:fld>
            <a:endParaRPr lang="es-AR" dirty="0">
              <a:solidFill>
                <a:prstClr val="black">
                  <a:tint val="75000"/>
                </a:prstClr>
              </a:solidFill>
            </a:endParaRPr>
          </a:p>
        </p:txBody>
      </p:sp>
    </p:spTree>
    <p:extLst>
      <p:ext uri="{BB962C8B-B14F-4D97-AF65-F5344CB8AC3E}">
        <p14:creationId xmlns:p14="http://schemas.microsoft.com/office/powerpoint/2010/main" val="101283549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smtClean="0"/>
              <a:t>Haga clic para modificar el estilo de título del patrón</a:t>
            </a:r>
            <a:endParaRPr lang="es-AR"/>
          </a:p>
        </p:txBody>
      </p:sp>
      <p:sp>
        <p:nvSpPr>
          <p:cNvPr id="3" name="Marcador de posición de imagen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AR" dirty="0"/>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Marcador de fecha 4"/>
          <p:cNvSpPr>
            <a:spLocks noGrp="1"/>
          </p:cNvSpPr>
          <p:nvPr>
            <p:ph type="dt" sz="half" idx="10"/>
          </p:nvPr>
        </p:nvSpPr>
        <p:spPr/>
        <p:txBody>
          <a:bodyPr/>
          <a:lstStyle/>
          <a:p>
            <a:fld id="{B48DB7CF-77EE-44AD-8F0E-B65E41673455}" type="datetimeFigureOut">
              <a:rPr lang="es-AR" smtClean="0">
                <a:solidFill>
                  <a:prstClr val="black">
                    <a:tint val="75000"/>
                  </a:prstClr>
                </a:solidFill>
              </a:rPr>
              <a:pPr/>
              <a:t>12/09/2019</a:t>
            </a:fld>
            <a:endParaRPr lang="es-AR" dirty="0">
              <a:solidFill>
                <a:prstClr val="black">
                  <a:tint val="75000"/>
                </a:prstClr>
              </a:solidFill>
            </a:endParaRPr>
          </a:p>
        </p:txBody>
      </p:sp>
      <p:sp>
        <p:nvSpPr>
          <p:cNvPr id="6" name="Marcador de pie de página 5"/>
          <p:cNvSpPr>
            <a:spLocks noGrp="1"/>
          </p:cNvSpPr>
          <p:nvPr>
            <p:ph type="ftr" sz="quarter" idx="11"/>
          </p:nvPr>
        </p:nvSpPr>
        <p:spPr/>
        <p:txBody>
          <a:bodyPr/>
          <a:lstStyle/>
          <a:p>
            <a:endParaRPr lang="es-AR" dirty="0">
              <a:solidFill>
                <a:prstClr val="black">
                  <a:tint val="75000"/>
                </a:prstClr>
              </a:solidFill>
            </a:endParaRPr>
          </a:p>
        </p:txBody>
      </p:sp>
      <p:sp>
        <p:nvSpPr>
          <p:cNvPr id="7" name="Marcador de número de diapositiva 6"/>
          <p:cNvSpPr>
            <a:spLocks noGrp="1"/>
          </p:cNvSpPr>
          <p:nvPr>
            <p:ph type="sldNum" sz="quarter" idx="12"/>
          </p:nvPr>
        </p:nvSpPr>
        <p:spPr/>
        <p:txBody>
          <a:bodyPr/>
          <a:lstStyle/>
          <a:p>
            <a:fld id="{37E28F71-FFFD-4E19-89E7-221278487912}" type="slidenum">
              <a:rPr lang="es-AR" smtClean="0">
                <a:solidFill>
                  <a:prstClr val="black">
                    <a:tint val="75000"/>
                  </a:prstClr>
                </a:solidFill>
              </a:rPr>
              <a:pPr/>
              <a:t>‹Nº›</a:t>
            </a:fld>
            <a:endParaRPr lang="es-AR" dirty="0">
              <a:solidFill>
                <a:prstClr val="black">
                  <a:tint val="75000"/>
                </a:prstClr>
              </a:solidFill>
            </a:endParaRPr>
          </a:p>
        </p:txBody>
      </p:sp>
    </p:spTree>
    <p:extLst>
      <p:ext uri="{BB962C8B-B14F-4D97-AF65-F5344CB8AC3E}">
        <p14:creationId xmlns:p14="http://schemas.microsoft.com/office/powerpoint/2010/main" val="417642069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AR"/>
          </a:p>
        </p:txBody>
      </p:sp>
      <p:sp>
        <p:nvSpPr>
          <p:cNvPr id="3" name="Marcador de texto vertical 2"/>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4" name="Marcador de fecha 3"/>
          <p:cNvSpPr>
            <a:spLocks noGrp="1"/>
          </p:cNvSpPr>
          <p:nvPr>
            <p:ph type="dt" sz="half" idx="10"/>
          </p:nvPr>
        </p:nvSpPr>
        <p:spPr/>
        <p:txBody>
          <a:bodyPr/>
          <a:lstStyle/>
          <a:p>
            <a:fld id="{B48DB7CF-77EE-44AD-8F0E-B65E41673455}" type="datetimeFigureOut">
              <a:rPr lang="es-AR" smtClean="0">
                <a:solidFill>
                  <a:prstClr val="black">
                    <a:tint val="75000"/>
                  </a:prstClr>
                </a:solidFill>
              </a:rPr>
              <a:pPr/>
              <a:t>12/09/2019</a:t>
            </a:fld>
            <a:endParaRPr lang="es-AR" dirty="0">
              <a:solidFill>
                <a:prstClr val="black">
                  <a:tint val="75000"/>
                </a:prstClr>
              </a:solidFill>
            </a:endParaRPr>
          </a:p>
        </p:txBody>
      </p:sp>
      <p:sp>
        <p:nvSpPr>
          <p:cNvPr id="5" name="Marcador de pie de página 4"/>
          <p:cNvSpPr>
            <a:spLocks noGrp="1"/>
          </p:cNvSpPr>
          <p:nvPr>
            <p:ph type="ftr" sz="quarter" idx="11"/>
          </p:nvPr>
        </p:nvSpPr>
        <p:spPr/>
        <p:txBody>
          <a:bodyPr/>
          <a:lstStyle/>
          <a:p>
            <a:endParaRPr lang="es-AR" dirty="0">
              <a:solidFill>
                <a:prstClr val="black">
                  <a:tint val="75000"/>
                </a:prstClr>
              </a:solidFill>
            </a:endParaRPr>
          </a:p>
        </p:txBody>
      </p:sp>
      <p:sp>
        <p:nvSpPr>
          <p:cNvPr id="6" name="Marcador de número de diapositiva 5"/>
          <p:cNvSpPr>
            <a:spLocks noGrp="1"/>
          </p:cNvSpPr>
          <p:nvPr>
            <p:ph type="sldNum" sz="quarter" idx="12"/>
          </p:nvPr>
        </p:nvSpPr>
        <p:spPr/>
        <p:txBody>
          <a:bodyPr/>
          <a:lstStyle/>
          <a:p>
            <a:fld id="{37E28F71-FFFD-4E19-89E7-221278487912}" type="slidenum">
              <a:rPr lang="es-AR" smtClean="0">
                <a:solidFill>
                  <a:prstClr val="black">
                    <a:tint val="75000"/>
                  </a:prstClr>
                </a:solidFill>
              </a:rPr>
              <a:pPr/>
              <a:t>‹Nº›</a:t>
            </a:fld>
            <a:endParaRPr lang="es-AR" dirty="0">
              <a:solidFill>
                <a:prstClr val="black">
                  <a:tint val="75000"/>
                </a:prstClr>
              </a:solidFill>
            </a:endParaRPr>
          </a:p>
        </p:txBody>
      </p:sp>
    </p:spTree>
    <p:extLst>
      <p:ext uri="{BB962C8B-B14F-4D97-AF65-F5344CB8AC3E}">
        <p14:creationId xmlns:p14="http://schemas.microsoft.com/office/powerpoint/2010/main" val="346856356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8724900" y="365125"/>
            <a:ext cx="2628900" cy="5811838"/>
          </a:xfrm>
        </p:spPr>
        <p:txBody>
          <a:bodyPr vert="eaVert"/>
          <a:lstStyle/>
          <a:p>
            <a:r>
              <a:rPr lang="es-ES" smtClean="0"/>
              <a:t>Haga clic para modificar el estilo de título del patrón</a:t>
            </a:r>
            <a:endParaRPr lang="es-AR"/>
          </a:p>
        </p:txBody>
      </p:sp>
      <p:sp>
        <p:nvSpPr>
          <p:cNvPr id="3" name="Marcador de texto vertical 2"/>
          <p:cNvSpPr>
            <a:spLocks noGrp="1"/>
          </p:cNvSpPr>
          <p:nvPr>
            <p:ph type="body" orient="vert" idx="1"/>
          </p:nvPr>
        </p:nvSpPr>
        <p:spPr>
          <a:xfrm>
            <a:off x="838200" y="365125"/>
            <a:ext cx="7734300" cy="5811838"/>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4" name="Marcador de fecha 3"/>
          <p:cNvSpPr>
            <a:spLocks noGrp="1"/>
          </p:cNvSpPr>
          <p:nvPr>
            <p:ph type="dt" sz="half" idx="10"/>
          </p:nvPr>
        </p:nvSpPr>
        <p:spPr/>
        <p:txBody>
          <a:bodyPr/>
          <a:lstStyle/>
          <a:p>
            <a:fld id="{B48DB7CF-77EE-44AD-8F0E-B65E41673455}" type="datetimeFigureOut">
              <a:rPr lang="es-AR" smtClean="0">
                <a:solidFill>
                  <a:prstClr val="black">
                    <a:tint val="75000"/>
                  </a:prstClr>
                </a:solidFill>
              </a:rPr>
              <a:pPr/>
              <a:t>12/09/2019</a:t>
            </a:fld>
            <a:endParaRPr lang="es-AR" dirty="0">
              <a:solidFill>
                <a:prstClr val="black">
                  <a:tint val="75000"/>
                </a:prstClr>
              </a:solidFill>
            </a:endParaRPr>
          </a:p>
        </p:txBody>
      </p:sp>
      <p:sp>
        <p:nvSpPr>
          <p:cNvPr id="5" name="Marcador de pie de página 4"/>
          <p:cNvSpPr>
            <a:spLocks noGrp="1"/>
          </p:cNvSpPr>
          <p:nvPr>
            <p:ph type="ftr" sz="quarter" idx="11"/>
          </p:nvPr>
        </p:nvSpPr>
        <p:spPr/>
        <p:txBody>
          <a:bodyPr/>
          <a:lstStyle/>
          <a:p>
            <a:endParaRPr lang="es-AR" dirty="0">
              <a:solidFill>
                <a:prstClr val="black">
                  <a:tint val="75000"/>
                </a:prstClr>
              </a:solidFill>
            </a:endParaRPr>
          </a:p>
        </p:txBody>
      </p:sp>
      <p:sp>
        <p:nvSpPr>
          <p:cNvPr id="6" name="Marcador de número de diapositiva 5"/>
          <p:cNvSpPr>
            <a:spLocks noGrp="1"/>
          </p:cNvSpPr>
          <p:nvPr>
            <p:ph type="sldNum" sz="quarter" idx="12"/>
          </p:nvPr>
        </p:nvSpPr>
        <p:spPr/>
        <p:txBody>
          <a:bodyPr/>
          <a:lstStyle/>
          <a:p>
            <a:fld id="{37E28F71-FFFD-4E19-89E7-221278487912}" type="slidenum">
              <a:rPr lang="es-AR" smtClean="0">
                <a:solidFill>
                  <a:prstClr val="black">
                    <a:tint val="75000"/>
                  </a:prstClr>
                </a:solidFill>
              </a:rPr>
              <a:pPr/>
              <a:t>‹Nº›</a:t>
            </a:fld>
            <a:endParaRPr lang="es-AR" dirty="0">
              <a:solidFill>
                <a:prstClr val="black">
                  <a:tint val="75000"/>
                </a:prstClr>
              </a:solidFill>
            </a:endParaRPr>
          </a:p>
        </p:txBody>
      </p:sp>
    </p:spTree>
    <p:extLst>
      <p:ext uri="{BB962C8B-B14F-4D97-AF65-F5344CB8AC3E}">
        <p14:creationId xmlns:p14="http://schemas.microsoft.com/office/powerpoint/2010/main" val="6745960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AR"/>
          </a:p>
        </p:txBody>
      </p:sp>
      <p:sp>
        <p:nvSpPr>
          <p:cNvPr id="3" name="Marcador de contenido 2"/>
          <p:cNvSpPr>
            <a:spLocks noGrp="1"/>
          </p:cNvSpPr>
          <p:nvPr>
            <p:ph sz="half" idx="1"/>
          </p:nvPr>
        </p:nvSpPr>
        <p:spPr>
          <a:xfrm>
            <a:off x="838200" y="1825625"/>
            <a:ext cx="5181600" cy="435133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4" name="Marcador de contenido 3"/>
          <p:cNvSpPr>
            <a:spLocks noGrp="1"/>
          </p:cNvSpPr>
          <p:nvPr>
            <p:ph sz="half" idx="2"/>
          </p:nvPr>
        </p:nvSpPr>
        <p:spPr>
          <a:xfrm>
            <a:off x="6172200" y="1825625"/>
            <a:ext cx="5181600" cy="435133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5" name="Marcador de fecha 4"/>
          <p:cNvSpPr>
            <a:spLocks noGrp="1"/>
          </p:cNvSpPr>
          <p:nvPr>
            <p:ph type="dt" sz="half" idx="10"/>
          </p:nvPr>
        </p:nvSpPr>
        <p:spPr/>
        <p:txBody>
          <a:bodyPr/>
          <a:lstStyle/>
          <a:p>
            <a:fld id="{EACABD6D-D076-499F-853E-BBD14F4660C0}" type="datetimeFigureOut">
              <a:rPr lang="es-AR" smtClean="0"/>
              <a:t>12/09/2019</a:t>
            </a:fld>
            <a:endParaRPr lang="es-AR"/>
          </a:p>
        </p:txBody>
      </p:sp>
      <p:sp>
        <p:nvSpPr>
          <p:cNvPr id="6" name="Marcador de pie de página 5"/>
          <p:cNvSpPr>
            <a:spLocks noGrp="1"/>
          </p:cNvSpPr>
          <p:nvPr>
            <p:ph type="ftr" sz="quarter" idx="11"/>
          </p:nvPr>
        </p:nvSpPr>
        <p:spPr/>
        <p:txBody>
          <a:bodyPr/>
          <a:lstStyle/>
          <a:p>
            <a:endParaRPr lang="es-AR"/>
          </a:p>
        </p:txBody>
      </p:sp>
      <p:sp>
        <p:nvSpPr>
          <p:cNvPr id="7" name="Marcador de número de diapositiva 6"/>
          <p:cNvSpPr>
            <a:spLocks noGrp="1"/>
          </p:cNvSpPr>
          <p:nvPr>
            <p:ph type="sldNum" sz="quarter" idx="12"/>
          </p:nvPr>
        </p:nvSpPr>
        <p:spPr/>
        <p:txBody>
          <a:bodyPr/>
          <a:lstStyle/>
          <a:p>
            <a:fld id="{6E896910-D8BB-4276-B698-ED4EABDD8DAB}" type="slidenum">
              <a:rPr lang="es-AR" smtClean="0"/>
              <a:t>‹Nº›</a:t>
            </a:fld>
            <a:endParaRPr lang="es-AR"/>
          </a:p>
        </p:txBody>
      </p:sp>
    </p:spTree>
    <p:extLst>
      <p:ext uri="{BB962C8B-B14F-4D97-AF65-F5344CB8AC3E}">
        <p14:creationId xmlns:p14="http://schemas.microsoft.com/office/powerpoint/2010/main" val="38010196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839788" y="365125"/>
            <a:ext cx="10515600" cy="1325563"/>
          </a:xfrm>
        </p:spPr>
        <p:txBody>
          <a:bodyPr/>
          <a:lstStyle/>
          <a:p>
            <a:r>
              <a:rPr lang="es-ES" smtClean="0"/>
              <a:t>Haga clic para modificar el estilo de título del patrón</a:t>
            </a:r>
            <a:endParaRPr lang="es-AR"/>
          </a:p>
        </p:txBody>
      </p:sp>
      <p:sp>
        <p:nvSpPr>
          <p:cNvPr id="3" name="Marcador de tex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Marcador de contenido 3"/>
          <p:cNvSpPr>
            <a:spLocks noGrp="1"/>
          </p:cNvSpPr>
          <p:nvPr>
            <p:ph sz="half" idx="2"/>
          </p:nvPr>
        </p:nvSpPr>
        <p:spPr>
          <a:xfrm>
            <a:off x="839788" y="2505075"/>
            <a:ext cx="5157787" cy="368458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5" name="Marcador de tex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Marcador de contenido 5"/>
          <p:cNvSpPr>
            <a:spLocks noGrp="1"/>
          </p:cNvSpPr>
          <p:nvPr>
            <p:ph sz="quarter" idx="4"/>
          </p:nvPr>
        </p:nvSpPr>
        <p:spPr>
          <a:xfrm>
            <a:off x="6172200" y="2505075"/>
            <a:ext cx="5183188" cy="368458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7" name="Marcador de fecha 6"/>
          <p:cNvSpPr>
            <a:spLocks noGrp="1"/>
          </p:cNvSpPr>
          <p:nvPr>
            <p:ph type="dt" sz="half" idx="10"/>
          </p:nvPr>
        </p:nvSpPr>
        <p:spPr/>
        <p:txBody>
          <a:bodyPr/>
          <a:lstStyle/>
          <a:p>
            <a:fld id="{EACABD6D-D076-499F-853E-BBD14F4660C0}" type="datetimeFigureOut">
              <a:rPr lang="es-AR" smtClean="0"/>
              <a:t>12/09/2019</a:t>
            </a:fld>
            <a:endParaRPr lang="es-AR"/>
          </a:p>
        </p:txBody>
      </p:sp>
      <p:sp>
        <p:nvSpPr>
          <p:cNvPr id="8" name="Marcador de pie de página 7"/>
          <p:cNvSpPr>
            <a:spLocks noGrp="1"/>
          </p:cNvSpPr>
          <p:nvPr>
            <p:ph type="ftr" sz="quarter" idx="11"/>
          </p:nvPr>
        </p:nvSpPr>
        <p:spPr/>
        <p:txBody>
          <a:bodyPr/>
          <a:lstStyle/>
          <a:p>
            <a:endParaRPr lang="es-AR"/>
          </a:p>
        </p:txBody>
      </p:sp>
      <p:sp>
        <p:nvSpPr>
          <p:cNvPr id="9" name="Marcador de número de diapositiva 8"/>
          <p:cNvSpPr>
            <a:spLocks noGrp="1"/>
          </p:cNvSpPr>
          <p:nvPr>
            <p:ph type="sldNum" sz="quarter" idx="12"/>
          </p:nvPr>
        </p:nvSpPr>
        <p:spPr/>
        <p:txBody>
          <a:bodyPr/>
          <a:lstStyle/>
          <a:p>
            <a:fld id="{6E896910-D8BB-4276-B698-ED4EABDD8DAB}" type="slidenum">
              <a:rPr lang="es-AR" smtClean="0"/>
              <a:t>‹Nº›</a:t>
            </a:fld>
            <a:endParaRPr lang="es-AR"/>
          </a:p>
        </p:txBody>
      </p:sp>
    </p:spTree>
    <p:extLst>
      <p:ext uri="{BB962C8B-B14F-4D97-AF65-F5344CB8AC3E}">
        <p14:creationId xmlns:p14="http://schemas.microsoft.com/office/powerpoint/2010/main" val="41536770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AR"/>
          </a:p>
        </p:txBody>
      </p:sp>
      <p:sp>
        <p:nvSpPr>
          <p:cNvPr id="3" name="Marcador de fecha 2"/>
          <p:cNvSpPr>
            <a:spLocks noGrp="1"/>
          </p:cNvSpPr>
          <p:nvPr>
            <p:ph type="dt" sz="half" idx="10"/>
          </p:nvPr>
        </p:nvSpPr>
        <p:spPr/>
        <p:txBody>
          <a:bodyPr/>
          <a:lstStyle/>
          <a:p>
            <a:fld id="{EACABD6D-D076-499F-853E-BBD14F4660C0}" type="datetimeFigureOut">
              <a:rPr lang="es-AR" smtClean="0"/>
              <a:t>12/09/2019</a:t>
            </a:fld>
            <a:endParaRPr lang="es-AR"/>
          </a:p>
        </p:txBody>
      </p:sp>
      <p:sp>
        <p:nvSpPr>
          <p:cNvPr id="4" name="Marcador de pie de página 3"/>
          <p:cNvSpPr>
            <a:spLocks noGrp="1"/>
          </p:cNvSpPr>
          <p:nvPr>
            <p:ph type="ftr" sz="quarter" idx="11"/>
          </p:nvPr>
        </p:nvSpPr>
        <p:spPr/>
        <p:txBody>
          <a:bodyPr/>
          <a:lstStyle/>
          <a:p>
            <a:endParaRPr lang="es-AR"/>
          </a:p>
        </p:txBody>
      </p:sp>
      <p:sp>
        <p:nvSpPr>
          <p:cNvPr id="5" name="Marcador de número de diapositiva 4"/>
          <p:cNvSpPr>
            <a:spLocks noGrp="1"/>
          </p:cNvSpPr>
          <p:nvPr>
            <p:ph type="sldNum" sz="quarter" idx="12"/>
          </p:nvPr>
        </p:nvSpPr>
        <p:spPr/>
        <p:txBody>
          <a:bodyPr/>
          <a:lstStyle/>
          <a:p>
            <a:fld id="{6E896910-D8BB-4276-B698-ED4EABDD8DAB}" type="slidenum">
              <a:rPr lang="es-AR" smtClean="0"/>
              <a:t>‹Nº›</a:t>
            </a:fld>
            <a:endParaRPr lang="es-AR"/>
          </a:p>
        </p:txBody>
      </p:sp>
    </p:spTree>
    <p:extLst>
      <p:ext uri="{BB962C8B-B14F-4D97-AF65-F5344CB8AC3E}">
        <p14:creationId xmlns:p14="http://schemas.microsoft.com/office/powerpoint/2010/main" val="20084955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EACABD6D-D076-499F-853E-BBD14F4660C0}" type="datetimeFigureOut">
              <a:rPr lang="es-AR" smtClean="0"/>
              <a:t>12/09/2019</a:t>
            </a:fld>
            <a:endParaRPr lang="es-AR"/>
          </a:p>
        </p:txBody>
      </p:sp>
      <p:sp>
        <p:nvSpPr>
          <p:cNvPr id="3" name="Marcador de pie de página 2"/>
          <p:cNvSpPr>
            <a:spLocks noGrp="1"/>
          </p:cNvSpPr>
          <p:nvPr>
            <p:ph type="ftr" sz="quarter" idx="11"/>
          </p:nvPr>
        </p:nvSpPr>
        <p:spPr/>
        <p:txBody>
          <a:bodyPr/>
          <a:lstStyle/>
          <a:p>
            <a:endParaRPr lang="es-AR"/>
          </a:p>
        </p:txBody>
      </p:sp>
      <p:sp>
        <p:nvSpPr>
          <p:cNvPr id="4" name="Marcador de número de diapositiva 3"/>
          <p:cNvSpPr>
            <a:spLocks noGrp="1"/>
          </p:cNvSpPr>
          <p:nvPr>
            <p:ph type="sldNum" sz="quarter" idx="12"/>
          </p:nvPr>
        </p:nvSpPr>
        <p:spPr/>
        <p:txBody>
          <a:bodyPr/>
          <a:lstStyle/>
          <a:p>
            <a:fld id="{6E896910-D8BB-4276-B698-ED4EABDD8DAB}" type="slidenum">
              <a:rPr lang="es-AR" smtClean="0"/>
              <a:t>‹Nº›</a:t>
            </a:fld>
            <a:endParaRPr lang="es-AR"/>
          </a:p>
        </p:txBody>
      </p:sp>
    </p:spTree>
    <p:extLst>
      <p:ext uri="{BB962C8B-B14F-4D97-AF65-F5344CB8AC3E}">
        <p14:creationId xmlns:p14="http://schemas.microsoft.com/office/powerpoint/2010/main" val="2100224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smtClean="0"/>
              <a:t>Haga clic para modificar el estilo de título del patrón</a:t>
            </a:r>
            <a:endParaRPr lang="es-AR"/>
          </a:p>
        </p:txBody>
      </p:sp>
      <p:sp>
        <p:nvSpPr>
          <p:cNvPr id="3" name="Marcador de contenid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Marcador de fecha 4"/>
          <p:cNvSpPr>
            <a:spLocks noGrp="1"/>
          </p:cNvSpPr>
          <p:nvPr>
            <p:ph type="dt" sz="half" idx="10"/>
          </p:nvPr>
        </p:nvSpPr>
        <p:spPr/>
        <p:txBody>
          <a:bodyPr/>
          <a:lstStyle/>
          <a:p>
            <a:fld id="{EACABD6D-D076-499F-853E-BBD14F4660C0}" type="datetimeFigureOut">
              <a:rPr lang="es-AR" smtClean="0"/>
              <a:t>12/09/2019</a:t>
            </a:fld>
            <a:endParaRPr lang="es-AR"/>
          </a:p>
        </p:txBody>
      </p:sp>
      <p:sp>
        <p:nvSpPr>
          <p:cNvPr id="6" name="Marcador de pie de página 5"/>
          <p:cNvSpPr>
            <a:spLocks noGrp="1"/>
          </p:cNvSpPr>
          <p:nvPr>
            <p:ph type="ftr" sz="quarter" idx="11"/>
          </p:nvPr>
        </p:nvSpPr>
        <p:spPr/>
        <p:txBody>
          <a:bodyPr/>
          <a:lstStyle/>
          <a:p>
            <a:endParaRPr lang="es-AR"/>
          </a:p>
        </p:txBody>
      </p:sp>
      <p:sp>
        <p:nvSpPr>
          <p:cNvPr id="7" name="Marcador de número de diapositiva 6"/>
          <p:cNvSpPr>
            <a:spLocks noGrp="1"/>
          </p:cNvSpPr>
          <p:nvPr>
            <p:ph type="sldNum" sz="quarter" idx="12"/>
          </p:nvPr>
        </p:nvSpPr>
        <p:spPr/>
        <p:txBody>
          <a:bodyPr/>
          <a:lstStyle/>
          <a:p>
            <a:fld id="{6E896910-D8BB-4276-B698-ED4EABDD8DAB}" type="slidenum">
              <a:rPr lang="es-AR" smtClean="0"/>
              <a:t>‹Nº›</a:t>
            </a:fld>
            <a:endParaRPr lang="es-AR"/>
          </a:p>
        </p:txBody>
      </p:sp>
    </p:spTree>
    <p:extLst>
      <p:ext uri="{BB962C8B-B14F-4D97-AF65-F5344CB8AC3E}">
        <p14:creationId xmlns:p14="http://schemas.microsoft.com/office/powerpoint/2010/main" val="37006625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smtClean="0"/>
              <a:t>Haga clic para modificar el estilo de título del patrón</a:t>
            </a:r>
            <a:endParaRPr lang="es-AR"/>
          </a:p>
        </p:txBody>
      </p:sp>
      <p:sp>
        <p:nvSpPr>
          <p:cNvPr id="3" name="Marcador de posición de imagen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AR"/>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Marcador de fecha 4"/>
          <p:cNvSpPr>
            <a:spLocks noGrp="1"/>
          </p:cNvSpPr>
          <p:nvPr>
            <p:ph type="dt" sz="half" idx="10"/>
          </p:nvPr>
        </p:nvSpPr>
        <p:spPr/>
        <p:txBody>
          <a:bodyPr/>
          <a:lstStyle/>
          <a:p>
            <a:fld id="{EACABD6D-D076-499F-853E-BBD14F4660C0}" type="datetimeFigureOut">
              <a:rPr lang="es-AR" smtClean="0"/>
              <a:t>12/09/2019</a:t>
            </a:fld>
            <a:endParaRPr lang="es-AR"/>
          </a:p>
        </p:txBody>
      </p:sp>
      <p:sp>
        <p:nvSpPr>
          <p:cNvPr id="6" name="Marcador de pie de página 5"/>
          <p:cNvSpPr>
            <a:spLocks noGrp="1"/>
          </p:cNvSpPr>
          <p:nvPr>
            <p:ph type="ftr" sz="quarter" idx="11"/>
          </p:nvPr>
        </p:nvSpPr>
        <p:spPr/>
        <p:txBody>
          <a:bodyPr/>
          <a:lstStyle/>
          <a:p>
            <a:endParaRPr lang="es-AR"/>
          </a:p>
        </p:txBody>
      </p:sp>
      <p:sp>
        <p:nvSpPr>
          <p:cNvPr id="7" name="Marcador de número de diapositiva 6"/>
          <p:cNvSpPr>
            <a:spLocks noGrp="1"/>
          </p:cNvSpPr>
          <p:nvPr>
            <p:ph type="sldNum" sz="quarter" idx="12"/>
          </p:nvPr>
        </p:nvSpPr>
        <p:spPr/>
        <p:txBody>
          <a:bodyPr/>
          <a:lstStyle/>
          <a:p>
            <a:fld id="{6E896910-D8BB-4276-B698-ED4EABDD8DAB}" type="slidenum">
              <a:rPr lang="es-AR" smtClean="0"/>
              <a:t>‹Nº›</a:t>
            </a:fld>
            <a:endParaRPr lang="es-AR"/>
          </a:p>
        </p:txBody>
      </p:sp>
    </p:spTree>
    <p:extLst>
      <p:ext uri="{BB962C8B-B14F-4D97-AF65-F5344CB8AC3E}">
        <p14:creationId xmlns:p14="http://schemas.microsoft.com/office/powerpoint/2010/main" val="14263931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smtClean="0"/>
              <a:t>Haga clic para modificar el estilo de título del patrón</a:t>
            </a:r>
            <a:endParaRPr lang="es-AR"/>
          </a:p>
        </p:txBody>
      </p:sp>
      <p:sp>
        <p:nvSpPr>
          <p:cNvPr id="3" name="Marcador de tex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4" name="Marcador de fech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ACABD6D-D076-499F-853E-BBD14F4660C0}" type="datetimeFigureOut">
              <a:rPr lang="es-AR" smtClean="0"/>
              <a:t>12/09/2019</a:t>
            </a:fld>
            <a:endParaRPr lang="es-AR"/>
          </a:p>
        </p:txBody>
      </p:sp>
      <p:sp>
        <p:nvSpPr>
          <p:cNvPr id="5" name="Marcador de pie de pá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AR"/>
          </a:p>
        </p:txBody>
      </p:sp>
      <p:sp>
        <p:nvSpPr>
          <p:cNvPr id="6" name="Marcador de número de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E896910-D8BB-4276-B698-ED4EABDD8DAB}" type="slidenum">
              <a:rPr lang="es-AR" smtClean="0"/>
              <a:t>‹Nº›</a:t>
            </a:fld>
            <a:endParaRPr lang="es-AR"/>
          </a:p>
        </p:txBody>
      </p:sp>
    </p:spTree>
    <p:extLst>
      <p:ext uri="{BB962C8B-B14F-4D97-AF65-F5344CB8AC3E}">
        <p14:creationId xmlns:p14="http://schemas.microsoft.com/office/powerpoint/2010/main" val="92429909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A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smtClean="0"/>
              <a:t>Haga clic para modificar el estilo de título del patrón</a:t>
            </a:r>
            <a:endParaRPr lang="es-AR"/>
          </a:p>
        </p:txBody>
      </p:sp>
      <p:sp>
        <p:nvSpPr>
          <p:cNvPr id="3" name="Marcador de tex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4" name="Marcador de fech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1ECA55C-B250-4A35-A4FA-1BE86F46FEA7}" type="datetimeFigureOut">
              <a:rPr lang="es-AR" smtClean="0">
                <a:solidFill>
                  <a:prstClr val="black">
                    <a:tint val="75000"/>
                  </a:prstClr>
                </a:solidFill>
              </a:rPr>
              <a:pPr/>
              <a:t>12/09/2019</a:t>
            </a:fld>
            <a:endParaRPr lang="es-AR">
              <a:solidFill>
                <a:prstClr val="black">
                  <a:tint val="75000"/>
                </a:prstClr>
              </a:solidFill>
            </a:endParaRPr>
          </a:p>
        </p:txBody>
      </p:sp>
      <p:sp>
        <p:nvSpPr>
          <p:cNvPr id="5" name="Marcador de pie de pá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AR">
              <a:solidFill>
                <a:prstClr val="black">
                  <a:tint val="75000"/>
                </a:prstClr>
              </a:solidFill>
            </a:endParaRPr>
          </a:p>
        </p:txBody>
      </p:sp>
      <p:sp>
        <p:nvSpPr>
          <p:cNvPr id="6" name="Marcador de número de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BE329DE-3134-43BB-A7E0-053A0B220C6B}" type="slidenum">
              <a:rPr lang="es-AR" smtClean="0">
                <a:solidFill>
                  <a:prstClr val="black">
                    <a:tint val="75000"/>
                  </a:prstClr>
                </a:solidFill>
              </a:rPr>
              <a:pPr/>
              <a:t>‹Nº›</a:t>
            </a:fld>
            <a:endParaRPr lang="es-AR">
              <a:solidFill>
                <a:prstClr val="black">
                  <a:tint val="75000"/>
                </a:prstClr>
              </a:solidFill>
            </a:endParaRPr>
          </a:p>
        </p:txBody>
      </p:sp>
    </p:spTree>
    <p:extLst>
      <p:ext uri="{BB962C8B-B14F-4D97-AF65-F5344CB8AC3E}">
        <p14:creationId xmlns:p14="http://schemas.microsoft.com/office/powerpoint/2010/main" val="1074653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A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smtClean="0"/>
              <a:t>Haga clic para modificar el estilo de título del patrón</a:t>
            </a:r>
            <a:endParaRPr lang="es-AR"/>
          </a:p>
        </p:txBody>
      </p:sp>
      <p:sp>
        <p:nvSpPr>
          <p:cNvPr id="3" name="Marcador de tex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4" name="Marcador de fech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8DB7CF-77EE-44AD-8F0E-B65E41673455}" type="datetimeFigureOut">
              <a:rPr lang="es-AR" smtClean="0">
                <a:solidFill>
                  <a:prstClr val="black">
                    <a:tint val="75000"/>
                  </a:prstClr>
                </a:solidFill>
              </a:rPr>
              <a:pPr/>
              <a:t>12/09/2019</a:t>
            </a:fld>
            <a:endParaRPr lang="es-AR" dirty="0">
              <a:solidFill>
                <a:prstClr val="black">
                  <a:tint val="75000"/>
                </a:prstClr>
              </a:solidFill>
            </a:endParaRPr>
          </a:p>
        </p:txBody>
      </p:sp>
      <p:sp>
        <p:nvSpPr>
          <p:cNvPr id="5" name="Marcador de pie de pá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AR" dirty="0">
              <a:solidFill>
                <a:prstClr val="black">
                  <a:tint val="75000"/>
                </a:prstClr>
              </a:solidFill>
            </a:endParaRPr>
          </a:p>
        </p:txBody>
      </p:sp>
      <p:sp>
        <p:nvSpPr>
          <p:cNvPr id="6" name="Marcador de número de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7E28F71-FFFD-4E19-89E7-221278487912}" type="slidenum">
              <a:rPr lang="es-AR" smtClean="0">
                <a:solidFill>
                  <a:prstClr val="black">
                    <a:tint val="75000"/>
                  </a:prstClr>
                </a:solidFill>
              </a:rPr>
              <a:pPr/>
              <a:t>‹Nº›</a:t>
            </a:fld>
            <a:endParaRPr lang="es-AR" dirty="0">
              <a:solidFill>
                <a:prstClr val="black">
                  <a:tint val="75000"/>
                </a:prstClr>
              </a:solidFill>
            </a:endParaRPr>
          </a:p>
        </p:txBody>
      </p:sp>
    </p:spTree>
    <p:extLst>
      <p:ext uri="{BB962C8B-B14F-4D97-AF65-F5344CB8AC3E}">
        <p14:creationId xmlns:p14="http://schemas.microsoft.com/office/powerpoint/2010/main" val="186861760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A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image" Target="../media/image10.gi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1.xml"/><Relationship Id="rId5" Type="http://schemas.openxmlformats.org/officeDocument/2006/relationships/image" Target="../media/image13.jpg"/><Relationship Id="rId4" Type="http://schemas.openxmlformats.org/officeDocument/2006/relationships/image" Target="../media/image12.jpeg"/></Relationships>
</file>

<file path=ppt/slides/_rels/slide1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1.xml"/><Relationship Id="rId5" Type="http://schemas.openxmlformats.org/officeDocument/2006/relationships/image" Target="../media/image13.jpg"/><Relationship Id="rId4" Type="http://schemas.openxmlformats.org/officeDocument/2006/relationships/image" Target="../media/image12.jpeg"/></Relationships>
</file>

<file path=ppt/slides/_rels/slide1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1.xml"/><Relationship Id="rId5" Type="http://schemas.openxmlformats.org/officeDocument/2006/relationships/image" Target="../media/image13.jpg"/><Relationship Id="rId4" Type="http://schemas.openxmlformats.org/officeDocument/2006/relationships/image" Target="../media/image12.jpeg"/></Relationships>
</file>

<file path=ppt/slides/_rels/slide1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1.xml"/><Relationship Id="rId5" Type="http://schemas.openxmlformats.org/officeDocument/2006/relationships/image" Target="../media/image13.jpg"/><Relationship Id="rId4" Type="http://schemas.openxmlformats.org/officeDocument/2006/relationships/image" Target="../media/image12.jpeg"/></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6.gi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12.xml"/><Relationship Id="rId4" Type="http://schemas.openxmlformats.org/officeDocument/2006/relationships/image" Target="../media/image3.gif"/></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8.gif"/><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9.gif"/><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CuadroTexto 3"/>
          <p:cNvSpPr txBox="1"/>
          <p:nvPr/>
        </p:nvSpPr>
        <p:spPr>
          <a:xfrm>
            <a:off x="4206873" y="85035"/>
            <a:ext cx="7556500" cy="1569660"/>
          </a:xfrm>
          <a:prstGeom prst="rect">
            <a:avLst/>
          </a:prstGeom>
          <a:noFill/>
        </p:spPr>
        <p:txBody>
          <a:bodyPr wrap="square" rtlCol="0">
            <a:spAutoFit/>
          </a:bodyPr>
          <a:lstStyle/>
          <a:p>
            <a:pPr algn="ctr"/>
            <a:r>
              <a:rPr lang="es-AR" sz="2400" b="1" dirty="0" smtClean="0">
                <a:solidFill>
                  <a:schemeClr val="bg1"/>
                </a:solidFill>
                <a:latin typeface="Antonio" panose="02000503000000000000" pitchFamily="2" charset="0"/>
                <a:cs typeface="Gotham Ultra" pitchFamily="50" charset="0"/>
              </a:rPr>
              <a:t>ÚLTIMA CHARLA</a:t>
            </a:r>
            <a:endParaRPr lang="es-AR" sz="2400" b="1" dirty="0">
              <a:solidFill>
                <a:schemeClr val="bg1"/>
              </a:solidFill>
              <a:latin typeface="Antonio" panose="02000503000000000000" pitchFamily="2" charset="0"/>
              <a:cs typeface="Gotham Ultra" pitchFamily="50" charset="0"/>
            </a:endParaRPr>
          </a:p>
          <a:p>
            <a:pPr algn="ctr"/>
            <a:r>
              <a:rPr lang="es-AR" sz="3600" b="1" dirty="0" smtClean="0">
                <a:solidFill>
                  <a:schemeClr val="accent1"/>
                </a:solidFill>
                <a:latin typeface="Gotham Ultra" pitchFamily="50" charset="0"/>
                <a:cs typeface="Gotham Ultra" pitchFamily="50" charset="0"/>
              </a:rPr>
              <a:t>LEALTAD: EL ÚLTIMO REFUGIO DE LA FE</a:t>
            </a:r>
          </a:p>
        </p:txBody>
      </p:sp>
      <p:pic>
        <p:nvPicPr>
          <p:cNvPr id="3" name="Imagen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2878" y="794762"/>
            <a:ext cx="3415221" cy="5058032"/>
          </a:xfrm>
          <a:prstGeom prst="rect">
            <a:avLst/>
          </a:prstGeom>
          <a:effectLst>
            <a:outerShdw blurRad="495300" dist="139700" dir="10140000" algn="t" rotWithShape="0">
              <a:schemeClr val="bg1">
                <a:alpha val="59000"/>
              </a:schemeClr>
            </a:outerShdw>
          </a:effectLst>
          <a:scene3d>
            <a:camera prst="perspectiveHeroicExtremeRightFacing" fov="3300000">
              <a:rot lat="0" lon="19800000" rev="0"/>
            </a:camera>
            <a:lightRig rig="threePt" dir="t"/>
          </a:scene3d>
        </p:spPr>
      </p:pic>
      <p:sp>
        <p:nvSpPr>
          <p:cNvPr id="6" name="CuadroTexto 5"/>
          <p:cNvSpPr txBox="1"/>
          <p:nvPr/>
        </p:nvSpPr>
        <p:spPr>
          <a:xfrm>
            <a:off x="3995509" y="1794395"/>
            <a:ext cx="7979228" cy="4906536"/>
          </a:xfrm>
          <a:prstGeom prst="rect">
            <a:avLst/>
          </a:prstGeom>
          <a:noFill/>
        </p:spPr>
        <p:txBody>
          <a:bodyPr wrap="square" rtlCol="0">
            <a:spAutoFit/>
          </a:bodyPr>
          <a:lstStyle/>
          <a:p>
            <a:pPr algn="just">
              <a:lnSpc>
                <a:spcPct val="110000"/>
              </a:lnSpc>
            </a:pPr>
            <a:r>
              <a:rPr lang="es-AR" sz="2600" b="1" dirty="0">
                <a:solidFill>
                  <a:prstClr val="white"/>
                </a:solidFill>
                <a:latin typeface="Antonio" panose="02000503000000000000" pitchFamily="2" charset="0"/>
                <a:cs typeface="Gotham Ultra" pitchFamily="50" charset="0"/>
              </a:rPr>
              <a:t>Las redes sociales y los medios de comunicación echan combustible a una grieta </a:t>
            </a:r>
            <a:r>
              <a:rPr lang="es-AR" sz="2600" b="1" dirty="0" smtClean="0">
                <a:solidFill>
                  <a:prstClr val="white"/>
                </a:solidFill>
                <a:latin typeface="Antonio" panose="02000503000000000000" pitchFamily="2" charset="0"/>
                <a:cs typeface="Gotham Ultra" pitchFamily="50" charset="0"/>
              </a:rPr>
              <a:t>que </a:t>
            </a:r>
            <a:r>
              <a:rPr lang="es-AR" sz="2600" b="1" dirty="0">
                <a:solidFill>
                  <a:prstClr val="white"/>
                </a:solidFill>
                <a:latin typeface="Antonio" panose="02000503000000000000" pitchFamily="2" charset="0"/>
                <a:cs typeface="Gotham Ultra" pitchFamily="50" charset="0"/>
              </a:rPr>
              <a:t>casi se palpa. El adagio antiguo, "Divide y triunfarás" toma nuevos sentidos en la era de las </a:t>
            </a:r>
            <a:r>
              <a:rPr lang="es-AR" sz="2600" b="1" i="1" dirty="0" err="1">
                <a:solidFill>
                  <a:prstClr val="white"/>
                </a:solidFill>
                <a:latin typeface="Antonio" panose="02000503000000000000" pitchFamily="2" charset="0"/>
                <a:cs typeface="Gotham Ultra" pitchFamily="50" charset="0"/>
              </a:rPr>
              <a:t>fake</a:t>
            </a:r>
            <a:r>
              <a:rPr lang="es-AR" sz="2600" b="1" i="1" dirty="0">
                <a:solidFill>
                  <a:prstClr val="white"/>
                </a:solidFill>
                <a:latin typeface="Antonio" panose="02000503000000000000" pitchFamily="2" charset="0"/>
                <a:cs typeface="Gotham Ultra" pitchFamily="50" charset="0"/>
              </a:rPr>
              <a:t> </a:t>
            </a:r>
            <a:r>
              <a:rPr lang="es-AR" sz="2600" b="1" i="1" dirty="0" err="1">
                <a:solidFill>
                  <a:prstClr val="white"/>
                </a:solidFill>
                <a:latin typeface="Antonio" panose="02000503000000000000" pitchFamily="2" charset="0"/>
                <a:cs typeface="Gotham Ultra" pitchFamily="50" charset="0"/>
              </a:rPr>
              <a:t>news</a:t>
            </a:r>
            <a:r>
              <a:rPr lang="es-AR" sz="2600" b="1" dirty="0">
                <a:solidFill>
                  <a:prstClr val="white"/>
                </a:solidFill>
                <a:latin typeface="Antonio" panose="02000503000000000000" pitchFamily="2" charset="0"/>
                <a:cs typeface="Gotham Ultra" pitchFamily="50" charset="0"/>
              </a:rPr>
              <a:t>, la polarización, la Big Data y Cambridge </a:t>
            </a:r>
            <a:r>
              <a:rPr lang="es-AR" sz="2600" b="1" dirty="0" err="1">
                <a:solidFill>
                  <a:prstClr val="white"/>
                </a:solidFill>
                <a:latin typeface="Antonio" panose="02000503000000000000" pitchFamily="2" charset="0"/>
                <a:cs typeface="Gotham Ultra" pitchFamily="50" charset="0"/>
              </a:rPr>
              <a:t>Analytica</a:t>
            </a:r>
            <a:r>
              <a:rPr lang="es-AR" sz="2600" b="1" dirty="0">
                <a:solidFill>
                  <a:prstClr val="white"/>
                </a:solidFill>
                <a:latin typeface="Antonio" panose="02000503000000000000" pitchFamily="2" charset="0"/>
                <a:cs typeface="Gotham Ultra" pitchFamily="50" charset="0"/>
              </a:rPr>
              <a:t>. Los cristianos, peregrinos inusuales de la historia, nos debatimos entre las convicciones y la vergüenza, entre la crítica y los dogmas, entre agendas conservadoras y progresistas que buscan parcelar la realidad. Mirando el ejemplo de Jesús, nos preguntaremos: ¿habrá propuestas superadoras más allá de la grieta? Y si es así, ¿de qué manera la fe puede encarnar esa esperanza?</a:t>
            </a:r>
            <a:endParaRPr lang="es-AR" sz="2600" b="1" dirty="0" smtClean="0">
              <a:solidFill>
                <a:prstClr val="white"/>
              </a:solidFill>
              <a:latin typeface="Antonio" panose="02000503000000000000" pitchFamily="2" charset="0"/>
              <a:cs typeface="Gotham Ultra" pitchFamily="50" charset="0"/>
            </a:endParaRPr>
          </a:p>
        </p:txBody>
      </p:sp>
    </p:spTree>
    <p:extLst>
      <p:ext uri="{BB962C8B-B14F-4D97-AF65-F5344CB8AC3E}">
        <p14:creationId xmlns:p14="http://schemas.microsoft.com/office/powerpoint/2010/main" val="130838129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452A65"/>
        </a:solidFill>
        <a:effectLst/>
      </p:bgPr>
    </p:bg>
    <p:spTree>
      <p:nvGrpSpPr>
        <p:cNvPr id="1" name=""/>
        <p:cNvGrpSpPr/>
        <p:nvPr/>
      </p:nvGrpSpPr>
      <p:grpSpPr>
        <a:xfrm>
          <a:off x="0" y="0"/>
          <a:ext cx="0" cy="0"/>
          <a:chOff x="0" y="0"/>
          <a:chExt cx="0" cy="0"/>
        </a:xfrm>
      </p:grpSpPr>
      <p:pic>
        <p:nvPicPr>
          <p:cNvPr id="4" name="Imagen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120140"/>
            <a:ext cx="9144000" cy="5143500"/>
          </a:xfrm>
          <a:prstGeom prst="rect">
            <a:avLst/>
          </a:prstGeom>
        </p:spPr>
      </p:pic>
      <p:sp>
        <p:nvSpPr>
          <p:cNvPr id="5" name="Subtítulo 2"/>
          <p:cNvSpPr txBox="1">
            <a:spLocks/>
          </p:cNvSpPr>
          <p:nvPr/>
        </p:nvSpPr>
        <p:spPr>
          <a:xfrm>
            <a:off x="6732271" y="794674"/>
            <a:ext cx="5345430" cy="579443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None/>
            </a:pPr>
            <a:r>
              <a:rPr lang="es-AR" sz="3600" b="1" dirty="0" smtClean="0">
                <a:solidFill>
                  <a:schemeClr val="bg1"/>
                </a:solidFill>
                <a:latin typeface="Antonio" panose="02000503000000000000" pitchFamily="2" charset="0"/>
                <a:cs typeface="Gotham Ultra" pitchFamily="50" charset="0"/>
              </a:rPr>
              <a:t>Si </a:t>
            </a:r>
            <a:r>
              <a:rPr lang="es-AR" sz="3600" b="1" dirty="0">
                <a:solidFill>
                  <a:schemeClr val="bg1"/>
                </a:solidFill>
                <a:latin typeface="Antonio" panose="02000503000000000000" pitchFamily="2" charset="0"/>
                <a:cs typeface="Gotham Ultra" pitchFamily="50" charset="0"/>
              </a:rPr>
              <a:t>nosotros (</a:t>
            </a:r>
            <a:r>
              <a:rPr lang="es-AR" sz="3600" b="1" dirty="0" smtClean="0">
                <a:solidFill>
                  <a:schemeClr val="bg1"/>
                </a:solidFill>
                <a:latin typeface="Antonio" panose="02000503000000000000" pitchFamily="2" charset="0"/>
                <a:cs typeface="Gotham Ultra" pitchFamily="50" charset="0"/>
              </a:rPr>
              <a:t>los cristianos) </a:t>
            </a:r>
            <a:r>
              <a:rPr lang="es-AR" sz="3600" b="1" dirty="0">
                <a:solidFill>
                  <a:schemeClr val="bg1"/>
                </a:solidFill>
                <a:latin typeface="Antonio" panose="02000503000000000000" pitchFamily="2" charset="0"/>
                <a:cs typeface="Gotham Ultra" pitchFamily="50" charset="0"/>
              </a:rPr>
              <a:t>descendemos al mercado, donde los humanismos compiten, con nuestro modelo predeterminado, no debemos quejarnos de que nuestra mercancía quede ligada a las eventualidades de tal </a:t>
            </a:r>
            <a:r>
              <a:rPr lang="es-AR" sz="3600" b="1" dirty="0" smtClean="0">
                <a:solidFill>
                  <a:schemeClr val="bg1"/>
                </a:solidFill>
                <a:latin typeface="Antonio" panose="02000503000000000000" pitchFamily="2" charset="0"/>
                <a:cs typeface="Gotham Ultra" pitchFamily="50" charset="0"/>
              </a:rPr>
              <a:t>mercado</a:t>
            </a:r>
            <a:r>
              <a:rPr lang="es-AR" sz="3600" b="1" dirty="0">
                <a:solidFill>
                  <a:schemeClr val="bg1"/>
                </a:solidFill>
                <a:latin typeface="Antonio" panose="02000503000000000000" pitchFamily="2" charset="0"/>
                <a:cs typeface="Gotham Ultra" pitchFamily="50" charset="0"/>
              </a:rPr>
              <a:t>.</a:t>
            </a:r>
            <a:endParaRPr lang="es-AR" sz="3600" b="1" dirty="0" smtClean="0">
              <a:solidFill>
                <a:schemeClr val="bg1"/>
              </a:solidFill>
              <a:latin typeface="Antonio" panose="02000503000000000000" pitchFamily="2" charset="0"/>
              <a:cs typeface="Gotham Ultra" pitchFamily="50" charset="0"/>
            </a:endParaRPr>
          </a:p>
          <a:p>
            <a:pPr marL="0" indent="0" algn="r">
              <a:buNone/>
            </a:pPr>
            <a:endParaRPr lang="es-AR" sz="3600" b="1" dirty="0">
              <a:solidFill>
                <a:schemeClr val="bg1"/>
              </a:solidFill>
              <a:latin typeface="Antonio" panose="02000503000000000000" pitchFamily="2" charset="0"/>
              <a:cs typeface="Gotham Ultra" pitchFamily="50" charset="0"/>
            </a:endParaRPr>
          </a:p>
          <a:p>
            <a:pPr marL="0" indent="0" algn="r">
              <a:buNone/>
            </a:pPr>
            <a:r>
              <a:rPr lang="es-AR" sz="3600" b="1" dirty="0" smtClean="0">
                <a:solidFill>
                  <a:srgbClr val="FFC000"/>
                </a:solidFill>
                <a:latin typeface="Antonio" panose="02000503000000000000" pitchFamily="2" charset="0"/>
                <a:cs typeface="Gotham Ultra" pitchFamily="50" charset="0"/>
              </a:rPr>
              <a:t>JOSÉ GONZÁLEZ RUIZ</a:t>
            </a:r>
            <a:endParaRPr lang="es-AR" sz="3600" b="1" dirty="0">
              <a:solidFill>
                <a:srgbClr val="FFC000"/>
              </a:solidFill>
              <a:latin typeface="Antonio" panose="02000503000000000000" pitchFamily="2" charset="0"/>
              <a:cs typeface="Gotham Ultra" pitchFamily="50" charset="0"/>
            </a:endParaRPr>
          </a:p>
        </p:txBody>
      </p:sp>
    </p:spTree>
    <p:extLst>
      <p:ext uri="{BB962C8B-B14F-4D97-AF65-F5344CB8AC3E}">
        <p14:creationId xmlns:p14="http://schemas.microsoft.com/office/powerpoint/2010/main" val="32804558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Resultado de imagen para retirada"/>
          <p:cNvPicPr>
            <a:picLocks noChangeAspect="1" noChangeArrowheads="1"/>
          </p:cNvPicPr>
          <p:nvPr/>
        </p:nvPicPr>
        <p:blipFill rotWithShape="1">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l="17072" r="46845"/>
          <a:stretch/>
        </p:blipFill>
        <p:spPr bwMode="auto">
          <a:xfrm>
            <a:off x="0" y="0"/>
            <a:ext cx="4078061" cy="6858000"/>
          </a:xfrm>
          <a:prstGeom prst="rect">
            <a:avLst/>
          </a:prstGeom>
          <a:noFill/>
          <a:extLst>
            <a:ext uri="{909E8E84-426E-40DD-AFC4-6F175D3DCCD1}">
              <a14:hiddenFill xmlns:a14="http://schemas.microsoft.com/office/drawing/2010/main">
                <a:solidFill>
                  <a:srgbClr val="FFFFFF"/>
                </a:solidFill>
              </a14:hiddenFill>
            </a:ext>
          </a:extLst>
        </p:spPr>
      </p:pic>
      <p:pic>
        <p:nvPicPr>
          <p:cNvPr id="8198" name="Picture 6" descr="Resultado de imagen para trinchera"/>
          <p:cNvPicPr>
            <a:picLocks noChangeAspect="1" noChangeArrowheads="1"/>
          </p:cNvPicPr>
          <p:nvPr/>
        </p:nvPicPr>
        <p:blipFill rotWithShape="1">
          <a:blip r:embed="rId4">
            <a:extLst>
              <a:ext uri="{28A0092B-C50C-407E-A947-70E740481C1C}">
                <a14:useLocalDpi xmlns:a14="http://schemas.microsoft.com/office/drawing/2010/main" val="0"/>
              </a:ext>
            </a:extLst>
          </a:blip>
          <a:srcRect l="49152" r="6250"/>
          <a:stretch/>
        </p:blipFill>
        <p:spPr bwMode="auto">
          <a:xfrm>
            <a:off x="4078061" y="0"/>
            <a:ext cx="4078061" cy="6858000"/>
          </a:xfrm>
          <a:prstGeom prst="rect">
            <a:avLst/>
          </a:prstGeom>
          <a:noFill/>
          <a:extLst>
            <a:ext uri="{909E8E84-426E-40DD-AFC4-6F175D3DCCD1}">
              <a14:hiddenFill xmlns:a14="http://schemas.microsoft.com/office/drawing/2010/main">
                <a:solidFill>
                  <a:srgbClr val="FFFFFF"/>
                </a:solidFill>
              </a14:hiddenFill>
            </a:ext>
          </a:extLst>
        </p:spPr>
      </p:pic>
      <p:pic>
        <p:nvPicPr>
          <p:cNvPr id="10" name="Imagen 9"/>
          <p:cNvPicPr>
            <a:picLocks noChangeAspect="1"/>
          </p:cNvPicPr>
          <p:nvPr/>
        </p:nvPicPr>
        <p:blipFill rotWithShape="1">
          <a:blip r:embed="rId5">
            <a:extLst>
              <a:ext uri="{28A0092B-C50C-407E-A947-70E740481C1C}">
                <a14:useLocalDpi xmlns:a14="http://schemas.microsoft.com/office/drawing/2010/main" val="0"/>
              </a:ext>
            </a:extLst>
          </a:blip>
          <a:srcRect l="33251" t="-167" r="27336" b="167"/>
          <a:stretch/>
        </p:blipFill>
        <p:spPr>
          <a:xfrm>
            <a:off x="8127547" y="0"/>
            <a:ext cx="4106636" cy="6858000"/>
          </a:xfrm>
          <a:prstGeom prst="rect">
            <a:avLst/>
          </a:prstGeom>
        </p:spPr>
      </p:pic>
      <p:cxnSp>
        <p:nvCxnSpPr>
          <p:cNvPr id="12" name="Conector recto 11"/>
          <p:cNvCxnSpPr/>
          <p:nvPr/>
        </p:nvCxnSpPr>
        <p:spPr>
          <a:xfrm>
            <a:off x="4098472" y="-45720"/>
            <a:ext cx="0" cy="694944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Conector recto 21"/>
          <p:cNvCxnSpPr/>
          <p:nvPr/>
        </p:nvCxnSpPr>
        <p:spPr>
          <a:xfrm>
            <a:off x="8127547" y="0"/>
            <a:ext cx="0" cy="694944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Subtítulo 2"/>
          <p:cNvSpPr>
            <a:spLocks noGrp="1"/>
          </p:cNvSpPr>
          <p:nvPr>
            <p:ph type="subTitle" idx="1"/>
          </p:nvPr>
        </p:nvSpPr>
        <p:spPr>
          <a:xfrm>
            <a:off x="104640" y="4851999"/>
            <a:ext cx="3868782" cy="720162"/>
          </a:xfrm>
        </p:spPr>
        <p:txBody>
          <a:bodyPr>
            <a:noAutofit/>
          </a:bodyPr>
          <a:lstStyle/>
          <a:p>
            <a:r>
              <a:rPr lang="es-AR" sz="4000" dirty="0" smtClean="0">
                <a:solidFill>
                  <a:schemeClr val="bg1"/>
                </a:solidFill>
                <a:latin typeface="Gotham Ultra" pitchFamily="50" charset="0"/>
                <a:cs typeface="Gotham Ultra" pitchFamily="50" charset="0"/>
              </a:rPr>
              <a:t>RETIRADA</a:t>
            </a:r>
            <a:endParaRPr lang="es-AR" sz="4000" dirty="0">
              <a:solidFill>
                <a:schemeClr val="bg1"/>
              </a:solidFill>
              <a:latin typeface="Gotham Ultra" pitchFamily="50" charset="0"/>
              <a:cs typeface="Gotham Ultra" pitchFamily="50" charset="0"/>
            </a:endParaRPr>
          </a:p>
        </p:txBody>
      </p:sp>
      <p:sp>
        <p:nvSpPr>
          <p:cNvPr id="24" name="Subtítulo 2"/>
          <p:cNvSpPr txBox="1">
            <a:spLocks/>
          </p:cNvSpPr>
          <p:nvPr/>
        </p:nvSpPr>
        <p:spPr>
          <a:xfrm>
            <a:off x="4182701" y="4851999"/>
            <a:ext cx="3868782" cy="720162"/>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s-AR" sz="4000" dirty="0" smtClean="0">
                <a:solidFill>
                  <a:schemeClr val="bg1"/>
                </a:solidFill>
                <a:latin typeface="Gotham Ultra" pitchFamily="50" charset="0"/>
                <a:cs typeface="Gotham Ultra" pitchFamily="50" charset="0"/>
              </a:rPr>
              <a:t>TRINCHERA</a:t>
            </a:r>
            <a:endParaRPr lang="es-AR" sz="4000" dirty="0">
              <a:solidFill>
                <a:schemeClr val="bg1"/>
              </a:solidFill>
              <a:latin typeface="Gotham Ultra" pitchFamily="50" charset="0"/>
              <a:cs typeface="Gotham Ultra" pitchFamily="50" charset="0"/>
            </a:endParaRPr>
          </a:p>
        </p:txBody>
      </p:sp>
      <p:sp>
        <p:nvSpPr>
          <p:cNvPr id="25" name="Subtítulo 2"/>
          <p:cNvSpPr txBox="1">
            <a:spLocks/>
          </p:cNvSpPr>
          <p:nvPr/>
        </p:nvSpPr>
        <p:spPr>
          <a:xfrm>
            <a:off x="8240350" y="4851999"/>
            <a:ext cx="3868782" cy="720162"/>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s-AR" sz="4000" dirty="0" smtClean="0">
                <a:solidFill>
                  <a:schemeClr val="bg1"/>
                </a:solidFill>
                <a:latin typeface="Gotham Ultra" pitchFamily="50" charset="0"/>
                <a:cs typeface="Gotham Ultra" pitchFamily="50" charset="0"/>
              </a:rPr>
              <a:t>RENDICIÓN</a:t>
            </a:r>
            <a:endParaRPr lang="es-AR" sz="4000" dirty="0">
              <a:solidFill>
                <a:schemeClr val="bg1"/>
              </a:solidFill>
              <a:latin typeface="Gotham Ultra" pitchFamily="50" charset="0"/>
              <a:cs typeface="Gotham Ultra" pitchFamily="50" charset="0"/>
            </a:endParaRPr>
          </a:p>
        </p:txBody>
      </p:sp>
      <p:sp>
        <p:nvSpPr>
          <p:cNvPr id="2" name="Rectángulo 1"/>
          <p:cNvSpPr/>
          <p:nvPr/>
        </p:nvSpPr>
        <p:spPr>
          <a:xfrm>
            <a:off x="4098472" y="-45720"/>
            <a:ext cx="8135711" cy="6903720"/>
          </a:xfrm>
          <a:prstGeom prst="rect">
            <a:avLst/>
          </a:prstGeom>
          <a:solidFill>
            <a:schemeClr val="tx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a:p>
        </p:txBody>
      </p:sp>
    </p:spTree>
    <p:extLst>
      <p:ext uri="{BB962C8B-B14F-4D97-AF65-F5344CB8AC3E}">
        <p14:creationId xmlns:p14="http://schemas.microsoft.com/office/powerpoint/2010/main" val="414109842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Resultado de imagen para retirada"/>
          <p:cNvPicPr>
            <a:picLocks noChangeAspect="1" noChangeArrowheads="1"/>
          </p:cNvPicPr>
          <p:nvPr/>
        </p:nvPicPr>
        <p:blipFill rotWithShape="1">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l="17072" r="46845"/>
          <a:stretch/>
        </p:blipFill>
        <p:spPr bwMode="auto">
          <a:xfrm>
            <a:off x="0" y="0"/>
            <a:ext cx="4078061" cy="6858000"/>
          </a:xfrm>
          <a:prstGeom prst="rect">
            <a:avLst/>
          </a:prstGeom>
          <a:noFill/>
          <a:extLst>
            <a:ext uri="{909E8E84-426E-40DD-AFC4-6F175D3DCCD1}">
              <a14:hiddenFill xmlns:a14="http://schemas.microsoft.com/office/drawing/2010/main">
                <a:solidFill>
                  <a:srgbClr val="FFFFFF"/>
                </a:solidFill>
              </a14:hiddenFill>
            </a:ext>
          </a:extLst>
        </p:spPr>
      </p:pic>
      <p:pic>
        <p:nvPicPr>
          <p:cNvPr id="8198" name="Picture 6" descr="Resultado de imagen para trinchera"/>
          <p:cNvPicPr>
            <a:picLocks noChangeAspect="1" noChangeArrowheads="1"/>
          </p:cNvPicPr>
          <p:nvPr/>
        </p:nvPicPr>
        <p:blipFill rotWithShape="1">
          <a:blip r:embed="rId4">
            <a:extLst>
              <a:ext uri="{28A0092B-C50C-407E-A947-70E740481C1C}">
                <a14:useLocalDpi xmlns:a14="http://schemas.microsoft.com/office/drawing/2010/main" val="0"/>
              </a:ext>
            </a:extLst>
          </a:blip>
          <a:srcRect l="49152" r="6250"/>
          <a:stretch/>
        </p:blipFill>
        <p:spPr bwMode="auto">
          <a:xfrm>
            <a:off x="4078061" y="0"/>
            <a:ext cx="4078061" cy="6858000"/>
          </a:xfrm>
          <a:prstGeom prst="rect">
            <a:avLst/>
          </a:prstGeom>
          <a:noFill/>
          <a:extLst>
            <a:ext uri="{909E8E84-426E-40DD-AFC4-6F175D3DCCD1}">
              <a14:hiddenFill xmlns:a14="http://schemas.microsoft.com/office/drawing/2010/main">
                <a:solidFill>
                  <a:srgbClr val="FFFFFF"/>
                </a:solidFill>
              </a14:hiddenFill>
            </a:ext>
          </a:extLst>
        </p:spPr>
      </p:pic>
      <p:pic>
        <p:nvPicPr>
          <p:cNvPr id="10" name="Imagen 9"/>
          <p:cNvPicPr>
            <a:picLocks noChangeAspect="1"/>
          </p:cNvPicPr>
          <p:nvPr/>
        </p:nvPicPr>
        <p:blipFill rotWithShape="1">
          <a:blip r:embed="rId5">
            <a:extLst>
              <a:ext uri="{28A0092B-C50C-407E-A947-70E740481C1C}">
                <a14:useLocalDpi xmlns:a14="http://schemas.microsoft.com/office/drawing/2010/main" val="0"/>
              </a:ext>
            </a:extLst>
          </a:blip>
          <a:srcRect l="33251" t="-167" r="27336" b="167"/>
          <a:stretch/>
        </p:blipFill>
        <p:spPr>
          <a:xfrm>
            <a:off x="8127547" y="0"/>
            <a:ext cx="4106636" cy="6858000"/>
          </a:xfrm>
          <a:prstGeom prst="rect">
            <a:avLst/>
          </a:prstGeom>
        </p:spPr>
      </p:pic>
      <p:cxnSp>
        <p:nvCxnSpPr>
          <p:cNvPr id="12" name="Conector recto 11"/>
          <p:cNvCxnSpPr/>
          <p:nvPr/>
        </p:nvCxnSpPr>
        <p:spPr>
          <a:xfrm>
            <a:off x="4098472" y="-45720"/>
            <a:ext cx="0" cy="694944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Conector recto 21"/>
          <p:cNvCxnSpPr/>
          <p:nvPr/>
        </p:nvCxnSpPr>
        <p:spPr>
          <a:xfrm>
            <a:off x="8127547" y="0"/>
            <a:ext cx="0" cy="694944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Subtítulo 2"/>
          <p:cNvSpPr>
            <a:spLocks noGrp="1"/>
          </p:cNvSpPr>
          <p:nvPr>
            <p:ph type="subTitle" idx="1"/>
          </p:nvPr>
        </p:nvSpPr>
        <p:spPr>
          <a:xfrm>
            <a:off x="104640" y="4851999"/>
            <a:ext cx="3868782" cy="720162"/>
          </a:xfrm>
        </p:spPr>
        <p:txBody>
          <a:bodyPr>
            <a:noAutofit/>
          </a:bodyPr>
          <a:lstStyle/>
          <a:p>
            <a:r>
              <a:rPr lang="es-AR" sz="4000" dirty="0" smtClean="0">
                <a:solidFill>
                  <a:schemeClr val="bg1"/>
                </a:solidFill>
                <a:latin typeface="Gotham Ultra" pitchFamily="50" charset="0"/>
                <a:cs typeface="Gotham Ultra" pitchFamily="50" charset="0"/>
              </a:rPr>
              <a:t>RETIRADA</a:t>
            </a:r>
            <a:endParaRPr lang="es-AR" sz="4000" dirty="0">
              <a:solidFill>
                <a:schemeClr val="bg1"/>
              </a:solidFill>
              <a:latin typeface="Gotham Ultra" pitchFamily="50" charset="0"/>
              <a:cs typeface="Gotham Ultra" pitchFamily="50" charset="0"/>
            </a:endParaRPr>
          </a:p>
        </p:txBody>
      </p:sp>
      <p:sp>
        <p:nvSpPr>
          <p:cNvPr id="24" name="Subtítulo 2"/>
          <p:cNvSpPr txBox="1">
            <a:spLocks/>
          </p:cNvSpPr>
          <p:nvPr/>
        </p:nvSpPr>
        <p:spPr>
          <a:xfrm>
            <a:off x="4182701" y="4851999"/>
            <a:ext cx="3868782" cy="720162"/>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s-AR" sz="4000" dirty="0" smtClean="0">
                <a:solidFill>
                  <a:schemeClr val="bg1"/>
                </a:solidFill>
                <a:latin typeface="Gotham Ultra" pitchFamily="50" charset="0"/>
                <a:cs typeface="Gotham Ultra" pitchFamily="50" charset="0"/>
              </a:rPr>
              <a:t>TRINCHERA</a:t>
            </a:r>
            <a:endParaRPr lang="es-AR" sz="4000" dirty="0">
              <a:solidFill>
                <a:schemeClr val="bg1"/>
              </a:solidFill>
              <a:latin typeface="Gotham Ultra" pitchFamily="50" charset="0"/>
              <a:cs typeface="Gotham Ultra" pitchFamily="50" charset="0"/>
            </a:endParaRPr>
          </a:p>
        </p:txBody>
      </p:sp>
      <p:sp>
        <p:nvSpPr>
          <p:cNvPr id="25" name="Subtítulo 2"/>
          <p:cNvSpPr txBox="1">
            <a:spLocks/>
          </p:cNvSpPr>
          <p:nvPr/>
        </p:nvSpPr>
        <p:spPr>
          <a:xfrm>
            <a:off x="8240350" y="4851999"/>
            <a:ext cx="3868782" cy="720162"/>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s-AR" sz="4000" dirty="0" smtClean="0">
                <a:solidFill>
                  <a:schemeClr val="bg1"/>
                </a:solidFill>
                <a:latin typeface="Gotham Ultra" pitchFamily="50" charset="0"/>
                <a:cs typeface="Gotham Ultra" pitchFamily="50" charset="0"/>
              </a:rPr>
              <a:t>RENDICIÓN</a:t>
            </a:r>
            <a:endParaRPr lang="es-AR" sz="4000" dirty="0">
              <a:solidFill>
                <a:schemeClr val="bg1"/>
              </a:solidFill>
              <a:latin typeface="Gotham Ultra" pitchFamily="50" charset="0"/>
              <a:cs typeface="Gotham Ultra" pitchFamily="50" charset="0"/>
            </a:endParaRPr>
          </a:p>
        </p:txBody>
      </p:sp>
      <p:sp>
        <p:nvSpPr>
          <p:cNvPr id="2" name="Rectángulo 1"/>
          <p:cNvSpPr/>
          <p:nvPr/>
        </p:nvSpPr>
        <p:spPr>
          <a:xfrm>
            <a:off x="8135711" y="-45720"/>
            <a:ext cx="4098472" cy="6903720"/>
          </a:xfrm>
          <a:prstGeom prst="rect">
            <a:avLst/>
          </a:prstGeom>
          <a:solidFill>
            <a:schemeClr val="tx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a:p>
        </p:txBody>
      </p:sp>
      <p:sp>
        <p:nvSpPr>
          <p:cNvPr id="11" name="Rectángulo 10"/>
          <p:cNvSpPr/>
          <p:nvPr/>
        </p:nvSpPr>
        <p:spPr>
          <a:xfrm>
            <a:off x="-10205" y="-45720"/>
            <a:ext cx="4098472" cy="6903720"/>
          </a:xfrm>
          <a:prstGeom prst="rect">
            <a:avLst/>
          </a:prstGeom>
          <a:solidFill>
            <a:schemeClr val="tx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a:p>
        </p:txBody>
      </p:sp>
    </p:spTree>
    <p:extLst>
      <p:ext uri="{BB962C8B-B14F-4D97-AF65-F5344CB8AC3E}">
        <p14:creationId xmlns:p14="http://schemas.microsoft.com/office/powerpoint/2010/main" val="97362666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Resultado de imagen para retirada"/>
          <p:cNvPicPr>
            <a:picLocks noChangeAspect="1" noChangeArrowheads="1"/>
          </p:cNvPicPr>
          <p:nvPr/>
        </p:nvPicPr>
        <p:blipFill rotWithShape="1">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l="17072" r="46845"/>
          <a:stretch/>
        </p:blipFill>
        <p:spPr bwMode="auto">
          <a:xfrm>
            <a:off x="0" y="0"/>
            <a:ext cx="4078061" cy="6858000"/>
          </a:xfrm>
          <a:prstGeom prst="rect">
            <a:avLst/>
          </a:prstGeom>
          <a:noFill/>
          <a:extLst>
            <a:ext uri="{909E8E84-426E-40DD-AFC4-6F175D3DCCD1}">
              <a14:hiddenFill xmlns:a14="http://schemas.microsoft.com/office/drawing/2010/main">
                <a:solidFill>
                  <a:srgbClr val="FFFFFF"/>
                </a:solidFill>
              </a14:hiddenFill>
            </a:ext>
          </a:extLst>
        </p:spPr>
      </p:pic>
      <p:pic>
        <p:nvPicPr>
          <p:cNvPr id="8198" name="Picture 6" descr="Resultado de imagen para trinchera"/>
          <p:cNvPicPr>
            <a:picLocks noChangeAspect="1" noChangeArrowheads="1"/>
          </p:cNvPicPr>
          <p:nvPr/>
        </p:nvPicPr>
        <p:blipFill rotWithShape="1">
          <a:blip r:embed="rId4">
            <a:extLst>
              <a:ext uri="{28A0092B-C50C-407E-A947-70E740481C1C}">
                <a14:useLocalDpi xmlns:a14="http://schemas.microsoft.com/office/drawing/2010/main" val="0"/>
              </a:ext>
            </a:extLst>
          </a:blip>
          <a:srcRect l="49152" r="6250"/>
          <a:stretch/>
        </p:blipFill>
        <p:spPr bwMode="auto">
          <a:xfrm>
            <a:off x="4078061" y="0"/>
            <a:ext cx="4078061" cy="6858000"/>
          </a:xfrm>
          <a:prstGeom prst="rect">
            <a:avLst/>
          </a:prstGeom>
          <a:noFill/>
          <a:extLst>
            <a:ext uri="{909E8E84-426E-40DD-AFC4-6F175D3DCCD1}">
              <a14:hiddenFill xmlns:a14="http://schemas.microsoft.com/office/drawing/2010/main">
                <a:solidFill>
                  <a:srgbClr val="FFFFFF"/>
                </a:solidFill>
              </a14:hiddenFill>
            </a:ext>
          </a:extLst>
        </p:spPr>
      </p:pic>
      <p:pic>
        <p:nvPicPr>
          <p:cNvPr id="10" name="Imagen 9"/>
          <p:cNvPicPr>
            <a:picLocks noChangeAspect="1"/>
          </p:cNvPicPr>
          <p:nvPr/>
        </p:nvPicPr>
        <p:blipFill rotWithShape="1">
          <a:blip r:embed="rId5">
            <a:extLst>
              <a:ext uri="{28A0092B-C50C-407E-A947-70E740481C1C}">
                <a14:useLocalDpi xmlns:a14="http://schemas.microsoft.com/office/drawing/2010/main" val="0"/>
              </a:ext>
            </a:extLst>
          </a:blip>
          <a:srcRect l="33251" t="-167" r="27336" b="167"/>
          <a:stretch/>
        </p:blipFill>
        <p:spPr>
          <a:xfrm>
            <a:off x="8127547" y="0"/>
            <a:ext cx="4106636" cy="6858000"/>
          </a:xfrm>
          <a:prstGeom prst="rect">
            <a:avLst/>
          </a:prstGeom>
        </p:spPr>
      </p:pic>
      <p:cxnSp>
        <p:nvCxnSpPr>
          <p:cNvPr id="12" name="Conector recto 11"/>
          <p:cNvCxnSpPr/>
          <p:nvPr/>
        </p:nvCxnSpPr>
        <p:spPr>
          <a:xfrm>
            <a:off x="4098472" y="-45720"/>
            <a:ext cx="0" cy="694944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Conector recto 21"/>
          <p:cNvCxnSpPr/>
          <p:nvPr/>
        </p:nvCxnSpPr>
        <p:spPr>
          <a:xfrm>
            <a:off x="8127547" y="0"/>
            <a:ext cx="0" cy="694944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Subtítulo 2"/>
          <p:cNvSpPr>
            <a:spLocks noGrp="1"/>
          </p:cNvSpPr>
          <p:nvPr>
            <p:ph type="subTitle" idx="1"/>
          </p:nvPr>
        </p:nvSpPr>
        <p:spPr>
          <a:xfrm>
            <a:off x="104640" y="4851999"/>
            <a:ext cx="3868782" cy="720162"/>
          </a:xfrm>
        </p:spPr>
        <p:txBody>
          <a:bodyPr>
            <a:noAutofit/>
          </a:bodyPr>
          <a:lstStyle/>
          <a:p>
            <a:r>
              <a:rPr lang="es-AR" sz="4000" dirty="0" smtClean="0">
                <a:solidFill>
                  <a:schemeClr val="bg1"/>
                </a:solidFill>
                <a:latin typeface="Gotham Ultra" pitchFamily="50" charset="0"/>
                <a:cs typeface="Gotham Ultra" pitchFamily="50" charset="0"/>
              </a:rPr>
              <a:t>RETIRADA</a:t>
            </a:r>
            <a:endParaRPr lang="es-AR" sz="4000" dirty="0">
              <a:solidFill>
                <a:schemeClr val="bg1"/>
              </a:solidFill>
              <a:latin typeface="Gotham Ultra" pitchFamily="50" charset="0"/>
              <a:cs typeface="Gotham Ultra" pitchFamily="50" charset="0"/>
            </a:endParaRPr>
          </a:p>
        </p:txBody>
      </p:sp>
      <p:sp>
        <p:nvSpPr>
          <p:cNvPr id="24" name="Subtítulo 2"/>
          <p:cNvSpPr txBox="1">
            <a:spLocks/>
          </p:cNvSpPr>
          <p:nvPr/>
        </p:nvSpPr>
        <p:spPr>
          <a:xfrm>
            <a:off x="4182701" y="4851999"/>
            <a:ext cx="3868782" cy="720162"/>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s-AR" sz="4000" dirty="0" smtClean="0">
                <a:solidFill>
                  <a:schemeClr val="bg1"/>
                </a:solidFill>
                <a:latin typeface="Gotham Ultra" pitchFamily="50" charset="0"/>
                <a:cs typeface="Gotham Ultra" pitchFamily="50" charset="0"/>
              </a:rPr>
              <a:t>TRINCHERA</a:t>
            </a:r>
            <a:endParaRPr lang="es-AR" sz="4000" dirty="0">
              <a:solidFill>
                <a:schemeClr val="bg1"/>
              </a:solidFill>
              <a:latin typeface="Gotham Ultra" pitchFamily="50" charset="0"/>
              <a:cs typeface="Gotham Ultra" pitchFamily="50" charset="0"/>
            </a:endParaRPr>
          </a:p>
        </p:txBody>
      </p:sp>
      <p:sp>
        <p:nvSpPr>
          <p:cNvPr id="25" name="Subtítulo 2"/>
          <p:cNvSpPr txBox="1">
            <a:spLocks/>
          </p:cNvSpPr>
          <p:nvPr/>
        </p:nvSpPr>
        <p:spPr>
          <a:xfrm>
            <a:off x="8240350" y="4851999"/>
            <a:ext cx="3868782" cy="720162"/>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s-AR" sz="4000" dirty="0" smtClean="0">
                <a:solidFill>
                  <a:schemeClr val="bg1"/>
                </a:solidFill>
                <a:latin typeface="Gotham Ultra" pitchFamily="50" charset="0"/>
                <a:cs typeface="Gotham Ultra" pitchFamily="50" charset="0"/>
              </a:rPr>
              <a:t>RENDICIÓN</a:t>
            </a:r>
            <a:endParaRPr lang="es-AR" sz="4000" dirty="0">
              <a:solidFill>
                <a:schemeClr val="bg1"/>
              </a:solidFill>
              <a:latin typeface="Gotham Ultra" pitchFamily="50" charset="0"/>
              <a:cs typeface="Gotham Ultra" pitchFamily="50" charset="0"/>
            </a:endParaRPr>
          </a:p>
        </p:txBody>
      </p:sp>
      <p:sp>
        <p:nvSpPr>
          <p:cNvPr id="2" name="Rectángulo 1"/>
          <p:cNvSpPr/>
          <p:nvPr/>
        </p:nvSpPr>
        <p:spPr>
          <a:xfrm>
            <a:off x="-8165" y="-45720"/>
            <a:ext cx="8135711" cy="6903720"/>
          </a:xfrm>
          <a:prstGeom prst="rect">
            <a:avLst/>
          </a:prstGeom>
          <a:solidFill>
            <a:schemeClr val="tx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a:p>
        </p:txBody>
      </p:sp>
    </p:spTree>
    <p:extLst>
      <p:ext uri="{BB962C8B-B14F-4D97-AF65-F5344CB8AC3E}">
        <p14:creationId xmlns:p14="http://schemas.microsoft.com/office/powerpoint/2010/main" val="277504582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Resultado de imagen para retirada"/>
          <p:cNvPicPr>
            <a:picLocks noChangeAspect="1" noChangeArrowheads="1"/>
          </p:cNvPicPr>
          <p:nvPr/>
        </p:nvPicPr>
        <p:blipFill rotWithShape="1">
          <a:blip r:embed="rId2">
            <a:duotone>
              <a:prstClr val="black"/>
              <a:schemeClr val="accent6">
                <a:tint val="45000"/>
                <a:satMod val="400000"/>
              </a:schemeClr>
            </a:duotone>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l="17072" r="46845"/>
          <a:stretch/>
        </p:blipFill>
        <p:spPr bwMode="auto">
          <a:xfrm>
            <a:off x="0" y="0"/>
            <a:ext cx="4078061" cy="6858000"/>
          </a:xfrm>
          <a:prstGeom prst="rect">
            <a:avLst/>
          </a:prstGeom>
          <a:noFill/>
          <a:extLst>
            <a:ext uri="{909E8E84-426E-40DD-AFC4-6F175D3DCCD1}">
              <a14:hiddenFill xmlns:a14="http://schemas.microsoft.com/office/drawing/2010/main">
                <a:solidFill>
                  <a:srgbClr val="FFFFFF"/>
                </a:solidFill>
              </a14:hiddenFill>
            </a:ext>
          </a:extLst>
        </p:spPr>
      </p:pic>
      <p:pic>
        <p:nvPicPr>
          <p:cNvPr id="8198" name="Picture 6" descr="Resultado de imagen para trinchera"/>
          <p:cNvPicPr>
            <a:picLocks noChangeAspect="1" noChangeArrowheads="1"/>
          </p:cNvPicPr>
          <p:nvPr/>
        </p:nvPicPr>
        <p:blipFill rotWithShape="1">
          <a:blip r:embed="rId4">
            <a:duotone>
              <a:schemeClr val="accent5">
                <a:shade val="45000"/>
                <a:satMod val="135000"/>
              </a:schemeClr>
              <a:prstClr val="white"/>
            </a:duotone>
            <a:extLst>
              <a:ext uri="{28A0092B-C50C-407E-A947-70E740481C1C}">
                <a14:useLocalDpi xmlns:a14="http://schemas.microsoft.com/office/drawing/2010/main" val="0"/>
              </a:ext>
            </a:extLst>
          </a:blip>
          <a:srcRect l="49152" r="6250"/>
          <a:stretch/>
        </p:blipFill>
        <p:spPr bwMode="auto">
          <a:xfrm>
            <a:off x="4078061" y="0"/>
            <a:ext cx="4078061" cy="6858000"/>
          </a:xfrm>
          <a:prstGeom prst="rect">
            <a:avLst/>
          </a:prstGeom>
          <a:noFill/>
          <a:extLst>
            <a:ext uri="{909E8E84-426E-40DD-AFC4-6F175D3DCCD1}">
              <a14:hiddenFill xmlns:a14="http://schemas.microsoft.com/office/drawing/2010/main">
                <a:solidFill>
                  <a:srgbClr val="FFFFFF"/>
                </a:solidFill>
              </a14:hiddenFill>
            </a:ext>
          </a:extLst>
        </p:spPr>
      </p:pic>
      <p:pic>
        <p:nvPicPr>
          <p:cNvPr id="10" name="Imagen 9"/>
          <p:cNvPicPr>
            <a:picLocks noChangeAspect="1"/>
          </p:cNvPicPr>
          <p:nvPr/>
        </p:nvPicPr>
        <p:blipFill rotWithShape="1">
          <a:blip r:embed="rId5">
            <a:duotone>
              <a:schemeClr val="accent2">
                <a:shade val="45000"/>
                <a:satMod val="135000"/>
              </a:schemeClr>
              <a:prstClr val="white"/>
            </a:duotone>
            <a:extLst>
              <a:ext uri="{28A0092B-C50C-407E-A947-70E740481C1C}">
                <a14:useLocalDpi xmlns:a14="http://schemas.microsoft.com/office/drawing/2010/main" val="0"/>
              </a:ext>
            </a:extLst>
          </a:blip>
          <a:srcRect l="33251" t="-167" r="27336" b="167"/>
          <a:stretch/>
        </p:blipFill>
        <p:spPr>
          <a:xfrm>
            <a:off x="8127547" y="0"/>
            <a:ext cx="4106636" cy="6858000"/>
          </a:xfrm>
          <a:prstGeom prst="rect">
            <a:avLst/>
          </a:prstGeom>
        </p:spPr>
      </p:pic>
      <p:cxnSp>
        <p:nvCxnSpPr>
          <p:cNvPr id="12" name="Conector recto 11"/>
          <p:cNvCxnSpPr/>
          <p:nvPr/>
        </p:nvCxnSpPr>
        <p:spPr>
          <a:xfrm>
            <a:off x="4098472" y="-45720"/>
            <a:ext cx="0" cy="694944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Conector recto 21"/>
          <p:cNvCxnSpPr/>
          <p:nvPr/>
        </p:nvCxnSpPr>
        <p:spPr>
          <a:xfrm>
            <a:off x="8127547" y="0"/>
            <a:ext cx="0" cy="694944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5955657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Imagen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72894" y="0"/>
            <a:ext cx="4846211" cy="6858000"/>
          </a:xfrm>
          <a:prstGeom prst="rect">
            <a:avLst/>
          </a:prstGeom>
        </p:spPr>
      </p:pic>
      <p:sp>
        <p:nvSpPr>
          <p:cNvPr id="5" name="Subtítulo 2"/>
          <p:cNvSpPr txBox="1">
            <a:spLocks/>
          </p:cNvSpPr>
          <p:nvPr/>
        </p:nvSpPr>
        <p:spPr>
          <a:xfrm>
            <a:off x="290283" y="1223428"/>
            <a:ext cx="3527751" cy="56182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s-AR" sz="3600" dirty="0" smtClean="0">
                <a:solidFill>
                  <a:schemeClr val="bg1"/>
                </a:solidFill>
                <a:latin typeface="Gotham Ultra" pitchFamily="50" charset="0"/>
                <a:cs typeface="Gotham Ultra" pitchFamily="50" charset="0"/>
              </a:rPr>
              <a:t>FARISEOS</a:t>
            </a:r>
            <a:endParaRPr lang="es-AR" sz="3600" dirty="0">
              <a:solidFill>
                <a:schemeClr val="bg1"/>
              </a:solidFill>
              <a:latin typeface="Gotham Ultra" pitchFamily="50" charset="0"/>
              <a:cs typeface="Gotham Ultra" pitchFamily="50" charset="0"/>
            </a:endParaRPr>
          </a:p>
        </p:txBody>
      </p:sp>
      <p:sp>
        <p:nvSpPr>
          <p:cNvPr id="7" name="Subtítulo 2"/>
          <p:cNvSpPr txBox="1">
            <a:spLocks/>
          </p:cNvSpPr>
          <p:nvPr/>
        </p:nvSpPr>
        <p:spPr>
          <a:xfrm>
            <a:off x="8519109" y="1223428"/>
            <a:ext cx="3527751" cy="56182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s-AR" sz="3600" dirty="0" smtClean="0">
                <a:solidFill>
                  <a:schemeClr val="bg1"/>
                </a:solidFill>
                <a:latin typeface="Gotham Ultra" pitchFamily="50" charset="0"/>
                <a:cs typeface="Gotham Ultra" pitchFamily="50" charset="0"/>
              </a:rPr>
              <a:t>ZELOTES</a:t>
            </a:r>
            <a:endParaRPr lang="es-AR" sz="3600" dirty="0">
              <a:solidFill>
                <a:schemeClr val="bg1"/>
              </a:solidFill>
              <a:latin typeface="Gotham Ultra" pitchFamily="50" charset="0"/>
              <a:cs typeface="Gotham Ultra" pitchFamily="50" charset="0"/>
            </a:endParaRPr>
          </a:p>
        </p:txBody>
      </p:sp>
      <p:sp>
        <p:nvSpPr>
          <p:cNvPr id="11" name="Subtítulo 2"/>
          <p:cNvSpPr txBox="1">
            <a:spLocks/>
          </p:cNvSpPr>
          <p:nvPr/>
        </p:nvSpPr>
        <p:spPr>
          <a:xfrm>
            <a:off x="145140" y="3148086"/>
            <a:ext cx="3527751" cy="56182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s-AR" sz="3600" dirty="0" smtClean="0">
                <a:solidFill>
                  <a:schemeClr val="bg1"/>
                </a:solidFill>
                <a:latin typeface="Gotham Ultra" pitchFamily="50" charset="0"/>
                <a:cs typeface="Gotham Ultra" pitchFamily="50" charset="0"/>
              </a:rPr>
              <a:t>PUBLICANOS</a:t>
            </a:r>
            <a:endParaRPr lang="es-AR" sz="3600" dirty="0">
              <a:solidFill>
                <a:schemeClr val="bg1"/>
              </a:solidFill>
              <a:latin typeface="Gotham Ultra" pitchFamily="50" charset="0"/>
              <a:cs typeface="Gotham Ultra" pitchFamily="50" charset="0"/>
            </a:endParaRPr>
          </a:p>
        </p:txBody>
      </p:sp>
      <p:sp>
        <p:nvSpPr>
          <p:cNvPr id="14" name="Subtítulo 2"/>
          <p:cNvSpPr txBox="1">
            <a:spLocks/>
          </p:cNvSpPr>
          <p:nvPr/>
        </p:nvSpPr>
        <p:spPr>
          <a:xfrm>
            <a:off x="8519109" y="3148086"/>
            <a:ext cx="3527751" cy="56182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s-AR" sz="3600" dirty="0" smtClean="0">
                <a:solidFill>
                  <a:schemeClr val="bg1"/>
                </a:solidFill>
                <a:latin typeface="Gotham Ultra" pitchFamily="50" charset="0"/>
                <a:cs typeface="Gotham Ultra" pitchFamily="50" charset="0"/>
              </a:rPr>
              <a:t>PROSTITUTAS</a:t>
            </a:r>
            <a:endParaRPr lang="es-AR" sz="3600" dirty="0">
              <a:solidFill>
                <a:schemeClr val="bg1"/>
              </a:solidFill>
              <a:latin typeface="Gotham Ultra" pitchFamily="50" charset="0"/>
              <a:cs typeface="Gotham Ultra" pitchFamily="50" charset="0"/>
            </a:endParaRPr>
          </a:p>
        </p:txBody>
      </p:sp>
      <p:sp>
        <p:nvSpPr>
          <p:cNvPr id="17" name="Subtítulo 2"/>
          <p:cNvSpPr txBox="1">
            <a:spLocks/>
          </p:cNvSpPr>
          <p:nvPr/>
        </p:nvSpPr>
        <p:spPr>
          <a:xfrm>
            <a:off x="145139" y="5561086"/>
            <a:ext cx="3527751" cy="56182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s-AR" sz="3600" dirty="0" smtClean="0">
                <a:solidFill>
                  <a:schemeClr val="bg1"/>
                </a:solidFill>
                <a:latin typeface="Gotham Ultra" pitchFamily="50" charset="0"/>
                <a:cs typeface="Gotham Ultra" pitchFamily="50" charset="0"/>
              </a:rPr>
              <a:t>SACERDOTES</a:t>
            </a:r>
            <a:endParaRPr lang="es-AR" sz="3600" dirty="0">
              <a:solidFill>
                <a:schemeClr val="bg1"/>
              </a:solidFill>
              <a:latin typeface="Gotham Ultra" pitchFamily="50" charset="0"/>
              <a:cs typeface="Gotham Ultra" pitchFamily="50" charset="0"/>
            </a:endParaRPr>
          </a:p>
        </p:txBody>
      </p:sp>
      <p:sp>
        <p:nvSpPr>
          <p:cNvPr id="20" name="Subtítulo 2"/>
          <p:cNvSpPr txBox="1">
            <a:spLocks/>
          </p:cNvSpPr>
          <p:nvPr/>
        </p:nvSpPr>
        <p:spPr>
          <a:xfrm>
            <a:off x="8519109" y="5561085"/>
            <a:ext cx="3527751" cy="56182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s-AR" sz="3600" dirty="0" smtClean="0">
                <a:solidFill>
                  <a:schemeClr val="bg1"/>
                </a:solidFill>
                <a:latin typeface="Gotham Ultra" pitchFamily="50" charset="0"/>
                <a:cs typeface="Gotham Ultra" pitchFamily="50" charset="0"/>
              </a:rPr>
              <a:t>ROMANOS</a:t>
            </a:r>
            <a:endParaRPr lang="es-AR" sz="3600" dirty="0">
              <a:solidFill>
                <a:schemeClr val="bg1"/>
              </a:solidFill>
              <a:latin typeface="Gotham Ultra" pitchFamily="50" charset="0"/>
              <a:cs typeface="Gotham Ultra" pitchFamily="50" charset="0"/>
            </a:endParaRPr>
          </a:p>
        </p:txBody>
      </p:sp>
    </p:spTree>
    <p:extLst>
      <p:ext uri="{BB962C8B-B14F-4D97-AF65-F5344CB8AC3E}">
        <p14:creationId xmlns:p14="http://schemas.microsoft.com/office/powerpoint/2010/main" val="3818966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11" grpId="0"/>
      <p:bldP spid="14" grpId="0"/>
      <p:bldP spid="17" grpId="0"/>
      <p:bldP spid="20"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Imagen 3"/>
          <p:cNvPicPr>
            <a:picLocks noChangeAspect="1"/>
          </p:cNvPicPr>
          <p:nvPr/>
        </p:nvPicPr>
        <p:blipFill>
          <a:blip r:embed="rId2">
            <a:duotone>
              <a:prstClr val="black"/>
              <a:schemeClr val="accent2">
                <a:tint val="45000"/>
                <a:satMod val="400000"/>
              </a:schemeClr>
            </a:duotone>
            <a:extLst>
              <a:ext uri="{28A0092B-C50C-407E-A947-70E740481C1C}">
                <a14:useLocalDpi xmlns:a14="http://schemas.microsoft.com/office/drawing/2010/main" val="0"/>
              </a:ext>
            </a:extLst>
          </a:blip>
          <a:stretch>
            <a:fillRect/>
          </a:stretch>
        </p:blipFill>
        <p:spPr>
          <a:xfrm>
            <a:off x="3672894" y="0"/>
            <a:ext cx="4846211" cy="6858000"/>
          </a:xfrm>
          <a:prstGeom prst="rect">
            <a:avLst/>
          </a:prstGeom>
        </p:spPr>
      </p:pic>
      <p:grpSp>
        <p:nvGrpSpPr>
          <p:cNvPr id="3" name="Grupo 2"/>
          <p:cNvGrpSpPr/>
          <p:nvPr/>
        </p:nvGrpSpPr>
        <p:grpSpPr>
          <a:xfrm>
            <a:off x="290283" y="735085"/>
            <a:ext cx="3527751" cy="1538514"/>
            <a:chOff x="145143" y="735085"/>
            <a:chExt cx="3527751" cy="1538514"/>
          </a:xfrm>
        </p:grpSpPr>
        <p:sp>
          <p:nvSpPr>
            <p:cNvPr id="5" name="Subtítulo 2"/>
            <p:cNvSpPr txBox="1">
              <a:spLocks/>
            </p:cNvSpPr>
            <p:nvPr/>
          </p:nvSpPr>
          <p:spPr>
            <a:xfrm>
              <a:off x="145143" y="1223428"/>
              <a:ext cx="3527751" cy="56182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s-AR" sz="3600" dirty="0" smtClean="0">
                  <a:solidFill>
                    <a:srgbClr val="C68560"/>
                  </a:solidFill>
                  <a:latin typeface="Gotham Ultra" pitchFamily="50" charset="0"/>
                  <a:cs typeface="Gotham Ultra" pitchFamily="50" charset="0"/>
                </a:rPr>
                <a:t>FARISEOS</a:t>
              </a:r>
              <a:endParaRPr lang="es-AR" sz="3600" dirty="0">
                <a:solidFill>
                  <a:srgbClr val="C68560"/>
                </a:solidFill>
                <a:latin typeface="Gotham Ultra" pitchFamily="50" charset="0"/>
                <a:cs typeface="Gotham Ultra" pitchFamily="50" charset="0"/>
              </a:endParaRPr>
            </a:p>
          </p:txBody>
        </p:sp>
        <p:sp>
          <p:nvSpPr>
            <p:cNvPr id="2" name="Más 1"/>
            <p:cNvSpPr/>
            <p:nvPr/>
          </p:nvSpPr>
          <p:spPr>
            <a:xfrm rot="2820130">
              <a:off x="1139761" y="766215"/>
              <a:ext cx="1538514" cy="1476254"/>
            </a:xfrm>
            <a:prstGeom prst="mathPlus">
              <a:avLst>
                <a:gd name="adj1" fmla="val 8108"/>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a:solidFill>
                  <a:srgbClr val="C68560"/>
                </a:solidFill>
              </a:endParaRPr>
            </a:p>
          </p:txBody>
        </p:sp>
      </p:grpSp>
      <p:grpSp>
        <p:nvGrpSpPr>
          <p:cNvPr id="9" name="Grupo 8"/>
          <p:cNvGrpSpPr/>
          <p:nvPr/>
        </p:nvGrpSpPr>
        <p:grpSpPr>
          <a:xfrm>
            <a:off x="8519109" y="735085"/>
            <a:ext cx="3527751" cy="1538514"/>
            <a:chOff x="8664249" y="735085"/>
            <a:chExt cx="3527751" cy="1538514"/>
          </a:xfrm>
        </p:grpSpPr>
        <p:sp>
          <p:nvSpPr>
            <p:cNvPr id="7" name="Subtítulo 2"/>
            <p:cNvSpPr txBox="1">
              <a:spLocks/>
            </p:cNvSpPr>
            <p:nvPr/>
          </p:nvSpPr>
          <p:spPr>
            <a:xfrm>
              <a:off x="8664249" y="1223428"/>
              <a:ext cx="3527751" cy="56182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s-AR" sz="3600" dirty="0" smtClean="0">
                  <a:solidFill>
                    <a:srgbClr val="C68560"/>
                  </a:solidFill>
                  <a:latin typeface="Gotham Ultra" pitchFamily="50" charset="0"/>
                  <a:cs typeface="Gotham Ultra" pitchFamily="50" charset="0"/>
                </a:rPr>
                <a:t>ZELOTES</a:t>
              </a:r>
              <a:endParaRPr lang="es-AR" sz="3600" dirty="0">
                <a:solidFill>
                  <a:srgbClr val="C68560"/>
                </a:solidFill>
                <a:latin typeface="Gotham Ultra" pitchFamily="50" charset="0"/>
                <a:cs typeface="Gotham Ultra" pitchFamily="50" charset="0"/>
              </a:endParaRPr>
            </a:p>
          </p:txBody>
        </p:sp>
        <p:sp>
          <p:nvSpPr>
            <p:cNvPr id="8" name="Más 7"/>
            <p:cNvSpPr/>
            <p:nvPr/>
          </p:nvSpPr>
          <p:spPr>
            <a:xfrm rot="2820130">
              <a:off x="9658867" y="766215"/>
              <a:ext cx="1538514" cy="1476254"/>
            </a:xfrm>
            <a:prstGeom prst="mathPlus">
              <a:avLst>
                <a:gd name="adj1" fmla="val 8108"/>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a:solidFill>
                  <a:srgbClr val="C68560"/>
                </a:solidFill>
              </a:endParaRPr>
            </a:p>
          </p:txBody>
        </p:sp>
      </p:grpSp>
      <p:grpSp>
        <p:nvGrpSpPr>
          <p:cNvPr id="10" name="Grupo 9"/>
          <p:cNvGrpSpPr/>
          <p:nvPr/>
        </p:nvGrpSpPr>
        <p:grpSpPr>
          <a:xfrm>
            <a:off x="145140" y="2659743"/>
            <a:ext cx="3527751" cy="1538514"/>
            <a:chOff x="8664249" y="735085"/>
            <a:chExt cx="3527751" cy="1538514"/>
          </a:xfrm>
        </p:grpSpPr>
        <p:sp>
          <p:nvSpPr>
            <p:cNvPr id="11" name="Subtítulo 2"/>
            <p:cNvSpPr txBox="1">
              <a:spLocks/>
            </p:cNvSpPr>
            <p:nvPr/>
          </p:nvSpPr>
          <p:spPr>
            <a:xfrm>
              <a:off x="8664249" y="1223428"/>
              <a:ext cx="3527751" cy="56182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s-AR" sz="3600" dirty="0" smtClean="0">
                  <a:solidFill>
                    <a:srgbClr val="C68560"/>
                  </a:solidFill>
                  <a:latin typeface="Gotham Ultra" pitchFamily="50" charset="0"/>
                  <a:cs typeface="Gotham Ultra" pitchFamily="50" charset="0"/>
                </a:rPr>
                <a:t>PUBLICANOS</a:t>
              </a:r>
              <a:endParaRPr lang="es-AR" sz="3600" dirty="0">
                <a:solidFill>
                  <a:srgbClr val="C68560"/>
                </a:solidFill>
                <a:latin typeface="Gotham Ultra" pitchFamily="50" charset="0"/>
                <a:cs typeface="Gotham Ultra" pitchFamily="50" charset="0"/>
              </a:endParaRPr>
            </a:p>
          </p:txBody>
        </p:sp>
        <p:sp>
          <p:nvSpPr>
            <p:cNvPr id="12" name="Más 11"/>
            <p:cNvSpPr/>
            <p:nvPr/>
          </p:nvSpPr>
          <p:spPr>
            <a:xfrm rot="2820130">
              <a:off x="9658867" y="766215"/>
              <a:ext cx="1538514" cy="1476254"/>
            </a:xfrm>
            <a:prstGeom prst="mathPlus">
              <a:avLst>
                <a:gd name="adj1" fmla="val 8108"/>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a:solidFill>
                  <a:srgbClr val="C68560"/>
                </a:solidFill>
              </a:endParaRPr>
            </a:p>
          </p:txBody>
        </p:sp>
      </p:grpSp>
      <p:grpSp>
        <p:nvGrpSpPr>
          <p:cNvPr id="13" name="Grupo 12"/>
          <p:cNvGrpSpPr/>
          <p:nvPr/>
        </p:nvGrpSpPr>
        <p:grpSpPr>
          <a:xfrm>
            <a:off x="8519109" y="2659743"/>
            <a:ext cx="3527751" cy="1538514"/>
            <a:chOff x="8664249" y="735085"/>
            <a:chExt cx="3527751" cy="1538514"/>
          </a:xfrm>
        </p:grpSpPr>
        <p:sp>
          <p:nvSpPr>
            <p:cNvPr id="14" name="Subtítulo 2"/>
            <p:cNvSpPr txBox="1">
              <a:spLocks/>
            </p:cNvSpPr>
            <p:nvPr/>
          </p:nvSpPr>
          <p:spPr>
            <a:xfrm>
              <a:off x="8664249" y="1223428"/>
              <a:ext cx="3527751" cy="56182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s-AR" sz="3600" dirty="0" smtClean="0">
                  <a:solidFill>
                    <a:srgbClr val="C68560"/>
                  </a:solidFill>
                  <a:latin typeface="Gotham Ultra" pitchFamily="50" charset="0"/>
                  <a:cs typeface="Gotham Ultra" pitchFamily="50" charset="0"/>
                </a:rPr>
                <a:t>PROSTITUTAS</a:t>
              </a:r>
              <a:endParaRPr lang="es-AR" sz="3600" dirty="0">
                <a:solidFill>
                  <a:srgbClr val="C68560"/>
                </a:solidFill>
                <a:latin typeface="Gotham Ultra" pitchFamily="50" charset="0"/>
                <a:cs typeface="Gotham Ultra" pitchFamily="50" charset="0"/>
              </a:endParaRPr>
            </a:p>
          </p:txBody>
        </p:sp>
        <p:sp>
          <p:nvSpPr>
            <p:cNvPr id="15" name="Más 14"/>
            <p:cNvSpPr/>
            <p:nvPr/>
          </p:nvSpPr>
          <p:spPr>
            <a:xfrm rot="2820130">
              <a:off x="9658867" y="766215"/>
              <a:ext cx="1538514" cy="1476254"/>
            </a:xfrm>
            <a:prstGeom prst="mathPlus">
              <a:avLst>
                <a:gd name="adj1" fmla="val 8108"/>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a:solidFill>
                  <a:srgbClr val="C68560"/>
                </a:solidFill>
              </a:endParaRPr>
            </a:p>
          </p:txBody>
        </p:sp>
      </p:grpSp>
      <p:grpSp>
        <p:nvGrpSpPr>
          <p:cNvPr id="16" name="Grupo 15"/>
          <p:cNvGrpSpPr/>
          <p:nvPr/>
        </p:nvGrpSpPr>
        <p:grpSpPr>
          <a:xfrm>
            <a:off x="145139" y="5072743"/>
            <a:ext cx="3527751" cy="1538514"/>
            <a:chOff x="8664249" y="735085"/>
            <a:chExt cx="3527751" cy="1538514"/>
          </a:xfrm>
        </p:grpSpPr>
        <p:sp>
          <p:nvSpPr>
            <p:cNvPr id="17" name="Subtítulo 2"/>
            <p:cNvSpPr txBox="1">
              <a:spLocks/>
            </p:cNvSpPr>
            <p:nvPr/>
          </p:nvSpPr>
          <p:spPr>
            <a:xfrm>
              <a:off x="8664249" y="1223428"/>
              <a:ext cx="3527751" cy="56182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s-AR" sz="3600" dirty="0" smtClean="0">
                  <a:solidFill>
                    <a:srgbClr val="C68560"/>
                  </a:solidFill>
                  <a:latin typeface="Gotham Ultra" pitchFamily="50" charset="0"/>
                  <a:cs typeface="Gotham Ultra" pitchFamily="50" charset="0"/>
                </a:rPr>
                <a:t>SACERDOTES</a:t>
              </a:r>
              <a:endParaRPr lang="es-AR" sz="3600" dirty="0">
                <a:solidFill>
                  <a:srgbClr val="C68560"/>
                </a:solidFill>
                <a:latin typeface="Gotham Ultra" pitchFamily="50" charset="0"/>
                <a:cs typeface="Gotham Ultra" pitchFamily="50" charset="0"/>
              </a:endParaRPr>
            </a:p>
          </p:txBody>
        </p:sp>
        <p:sp>
          <p:nvSpPr>
            <p:cNvPr id="18" name="Más 17"/>
            <p:cNvSpPr/>
            <p:nvPr/>
          </p:nvSpPr>
          <p:spPr>
            <a:xfrm rot="2820130">
              <a:off x="9658867" y="766215"/>
              <a:ext cx="1538514" cy="1476254"/>
            </a:xfrm>
            <a:prstGeom prst="mathPlus">
              <a:avLst>
                <a:gd name="adj1" fmla="val 8108"/>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a:solidFill>
                  <a:srgbClr val="C68560"/>
                </a:solidFill>
              </a:endParaRPr>
            </a:p>
          </p:txBody>
        </p:sp>
      </p:grpSp>
      <p:grpSp>
        <p:nvGrpSpPr>
          <p:cNvPr id="19" name="Grupo 18"/>
          <p:cNvGrpSpPr/>
          <p:nvPr/>
        </p:nvGrpSpPr>
        <p:grpSpPr>
          <a:xfrm>
            <a:off x="8519109" y="4942115"/>
            <a:ext cx="3527751" cy="1538514"/>
            <a:chOff x="8664249" y="735085"/>
            <a:chExt cx="3527751" cy="1538514"/>
          </a:xfrm>
        </p:grpSpPr>
        <p:sp>
          <p:nvSpPr>
            <p:cNvPr id="20" name="Subtítulo 2"/>
            <p:cNvSpPr txBox="1">
              <a:spLocks/>
            </p:cNvSpPr>
            <p:nvPr/>
          </p:nvSpPr>
          <p:spPr>
            <a:xfrm>
              <a:off x="8664249" y="1354055"/>
              <a:ext cx="3527751" cy="56182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s-AR" sz="3600" dirty="0" smtClean="0">
                  <a:solidFill>
                    <a:srgbClr val="C68560"/>
                  </a:solidFill>
                  <a:latin typeface="Gotham Ultra" pitchFamily="50" charset="0"/>
                  <a:cs typeface="Gotham Ultra" pitchFamily="50" charset="0"/>
                </a:rPr>
                <a:t>ROMANOS</a:t>
              </a:r>
              <a:endParaRPr lang="es-AR" sz="3600" dirty="0">
                <a:solidFill>
                  <a:srgbClr val="C68560"/>
                </a:solidFill>
                <a:latin typeface="Gotham Ultra" pitchFamily="50" charset="0"/>
                <a:cs typeface="Gotham Ultra" pitchFamily="50" charset="0"/>
              </a:endParaRPr>
            </a:p>
          </p:txBody>
        </p:sp>
        <p:sp>
          <p:nvSpPr>
            <p:cNvPr id="21" name="Más 20"/>
            <p:cNvSpPr/>
            <p:nvPr/>
          </p:nvSpPr>
          <p:spPr>
            <a:xfrm rot="2820130">
              <a:off x="9658867" y="766215"/>
              <a:ext cx="1538514" cy="1476254"/>
            </a:xfrm>
            <a:prstGeom prst="mathPlus">
              <a:avLst>
                <a:gd name="adj1" fmla="val 8108"/>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a:solidFill>
                  <a:srgbClr val="C68560"/>
                </a:solidFill>
              </a:endParaRPr>
            </a:p>
          </p:txBody>
        </p:sp>
      </p:grpSp>
    </p:spTree>
    <p:extLst>
      <p:ext uri="{BB962C8B-B14F-4D97-AF65-F5344CB8AC3E}">
        <p14:creationId xmlns:p14="http://schemas.microsoft.com/office/powerpoint/2010/main" val="233710377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Imagen 3"/>
          <p:cNvPicPr>
            <a:picLocks noChangeAspect="1"/>
          </p:cNvPicPr>
          <p:nvPr/>
        </p:nvPicPr>
        <p:blipFill>
          <a:blip r:embed="rId3">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3672894" y="0"/>
            <a:ext cx="4846211" cy="6858000"/>
          </a:xfrm>
          <a:prstGeom prst="rect">
            <a:avLst/>
          </a:prstGeom>
        </p:spPr>
      </p:pic>
      <p:sp>
        <p:nvSpPr>
          <p:cNvPr id="5" name="Subtítulo 2"/>
          <p:cNvSpPr txBox="1">
            <a:spLocks/>
          </p:cNvSpPr>
          <p:nvPr/>
        </p:nvSpPr>
        <p:spPr>
          <a:xfrm>
            <a:off x="290283" y="1223428"/>
            <a:ext cx="3527751" cy="56182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s-AR" sz="3600" dirty="0" smtClean="0">
                <a:solidFill>
                  <a:srgbClr val="00B0F0"/>
                </a:solidFill>
                <a:latin typeface="Gotham Ultra" pitchFamily="50" charset="0"/>
                <a:cs typeface="Gotham Ultra" pitchFamily="50" charset="0"/>
              </a:rPr>
              <a:t>FARISEOS</a:t>
            </a:r>
            <a:endParaRPr lang="es-AR" sz="3600" dirty="0">
              <a:solidFill>
                <a:srgbClr val="00B0F0"/>
              </a:solidFill>
              <a:latin typeface="Gotham Ultra" pitchFamily="50" charset="0"/>
              <a:cs typeface="Gotham Ultra" pitchFamily="50" charset="0"/>
            </a:endParaRPr>
          </a:p>
        </p:txBody>
      </p:sp>
      <p:sp>
        <p:nvSpPr>
          <p:cNvPr id="7" name="Subtítulo 2"/>
          <p:cNvSpPr txBox="1">
            <a:spLocks/>
          </p:cNvSpPr>
          <p:nvPr/>
        </p:nvSpPr>
        <p:spPr>
          <a:xfrm>
            <a:off x="8504595" y="1223428"/>
            <a:ext cx="3527751" cy="56182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s-AR" sz="3600" dirty="0" smtClean="0">
                <a:solidFill>
                  <a:srgbClr val="00B0F0"/>
                </a:solidFill>
                <a:latin typeface="Gotham Ultra" pitchFamily="50" charset="0"/>
                <a:cs typeface="Gotham Ultra" pitchFamily="50" charset="0"/>
              </a:rPr>
              <a:t>ZELOTES</a:t>
            </a:r>
            <a:endParaRPr lang="es-AR" sz="3600" dirty="0">
              <a:solidFill>
                <a:srgbClr val="00B0F0"/>
              </a:solidFill>
              <a:latin typeface="Gotham Ultra" pitchFamily="50" charset="0"/>
              <a:cs typeface="Gotham Ultra" pitchFamily="50" charset="0"/>
            </a:endParaRPr>
          </a:p>
        </p:txBody>
      </p:sp>
      <p:sp>
        <p:nvSpPr>
          <p:cNvPr id="11" name="Subtítulo 2"/>
          <p:cNvSpPr txBox="1">
            <a:spLocks/>
          </p:cNvSpPr>
          <p:nvPr/>
        </p:nvSpPr>
        <p:spPr>
          <a:xfrm>
            <a:off x="145140" y="3148086"/>
            <a:ext cx="3527751" cy="56182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s-AR" sz="3600" dirty="0" smtClean="0">
                <a:solidFill>
                  <a:srgbClr val="00B0F0"/>
                </a:solidFill>
                <a:latin typeface="Gotham Ultra" pitchFamily="50" charset="0"/>
                <a:cs typeface="Gotham Ultra" pitchFamily="50" charset="0"/>
              </a:rPr>
              <a:t>PUBLICANOS</a:t>
            </a:r>
            <a:endParaRPr lang="es-AR" sz="3600" dirty="0">
              <a:solidFill>
                <a:srgbClr val="00B0F0"/>
              </a:solidFill>
              <a:latin typeface="Gotham Ultra" pitchFamily="50" charset="0"/>
              <a:cs typeface="Gotham Ultra" pitchFamily="50" charset="0"/>
            </a:endParaRPr>
          </a:p>
        </p:txBody>
      </p:sp>
      <p:sp>
        <p:nvSpPr>
          <p:cNvPr id="14" name="Subtítulo 2"/>
          <p:cNvSpPr txBox="1">
            <a:spLocks/>
          </p:cNvSpPr>
          <p:nvPr/>
        </p:nvSpPr>
        <p:spPr>
          <a:xfrm>
            <a:off x="8504595" y="3148086"/>
            <a:ext cx="3527751" cy="56182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s-AR" sz="3600" dirty="0" smtClean="0">
                <a:solidFill>
                  <a:srgbClr val="00B0F0"/>
                </a:solidFill>
                <a:latin typeface="Gotham Ultra" pitchFamily="50" charset="0"/>
                <a:cs typeface="Gotham Ultra" pitchFamily="50" charset="0"/>
              </a:rPr>
              <a:t>PROSTITUTAS</a:t>
            </a:r>
            <a:endParaRPr lang="es-AR" sz="3600" dirty="0">
              <a:solidFill>
                <a:srgbClr val="00B0F0"/>
              </a:solidFill>
              <a:latin typeface="Gotham Ultra" pitchFamily="50" charset="0"/>
              <a:cs typeface="Gotham Ultra" pitchFamily="50" charset="0"/>
            </a:endParaRPr>
          </a:p>
        </p:txBody>
      </p:sp>
      <p:sp>
        <p:nvSpPr>
          <p:cNvPr id="17" name="Subtítulo 2"/>
          <p:cNvSpPr txBox="1">
            <a:spLocks/>
          </p:cNvSpPr>
          <p:nvPr/>
        </p:nvSpPr>
        <p:spPr>
          <a:xfrm>
            <a:off x="145139" y="5561086"/>
            <a:ext cx="3527751" cy="56182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s-AR" sz="3600" dirty="0" smtClean="0">
                <a:solidFill>
                  <a:srgbClr val="00B0F0"/>
                </a:solidFill>
                <a:latin typeface="Gotham Ultra" pitchFamily="50" charset="0"/>
                <a:cs typeface="Gotham Ultra" pitchFamily="50" charset="0"/>
              </a:rPr>
              <a:t>SACERDOTES</a:t>
            </a:r>
            <a:endParaRPr lang="es-AR" sz="3600" dirty="0">
              <a:solidFill>
                <a:srgbClr val="00B0F0"/>
              </a:solidFill>
              <a:latin typeface="Gotham Ultra" pitchFamily="50" charset="0"/>
              <a:cs typeface="Gotham Ultra" pitchFamily="50" charset="0"/>
            </a:endParaRPr>
          </a:p>
        </p:txBody>
      </p:sp>
      <p:sp>
        <p:nvSpPr>
          <p:cNvPr id="20" name="Subtítulo 2"/>
          <p:cNvSpPr txBox="1">
            <a:spLocks/>
          </p:cNvSpPr>
          <p:nvPr/>
        </p:nvSpPr>
        <p:spPr>
          <a:xfrm>
            <a:off x="8592070" y="5561086"/>
            <a:ext cx="3527751" cy="56182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s-AR" sz="3600" dirty="0" smtClean="0">
                <a:solidFill>
                  <a:srgbClr val="00B0F0"/>
                </a:solidFill>
                <a:latin typeface="Gotham Ultra" pitchFamily="50" charset="0"/>
                <a:cs typeface="Gotham Ultra" pitchFamily="50" charset="0"/>
              </a:rPr>
              <a:t>ROMANOS</a:t>
            </a:r>
            <a:endParaRPr lang="es-AR" sz="3600" dirty="0">
              <a:solidFill>
                <a:srgbClr val="00B0F0"/>
              </a:solidFill>
              <a:latin typeface="Gotham Ultra" pitchFamily="50" charset="0"/>
              <a:cs typeface="Gotham Ultra" pitchFamily="50" charset="0"/>
            </a:endParaRPr>
          </a:p>
        </p:txBody>
      </p:sp>
      <p:cxnSp>
        <p:nvCxnSpPr>
          <p:cNvPr id="22" name="Conector recto 21"/>
          <p:cNvCxnSpPr>
            <a:endCxn id="4" idx="1"/>
          </p:cNvCxnSpPr>
          <p:nvPr/>
        </p:nvCxnSpPr>
        <p:spPr>
          <a:xfrm flipH="1">
            <a:off x="3672894" y="3425370"/>
            <a:ext cx="1087792" cy="3630"/>
          </a:xfrm>
          <a:prstGeom prst="line">
            <a:avLst/>
          </a:prstGeom>
          <a:ln w="762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4" name="Conector recto 23"/>
          <p:cNvCxnSpPr/>
          <p:nvPr/>
        </p:nvCxnSpPr>
        <p:spPr>
          <a:xfrm flipH="1">
            <a:off x="7402286" y="3410856"/>
            <a:ext cx="1102309" cy="18144"/>
          </a:xfrm>
          <a:prstGeom prst="line">
            <a:avLst/>
          </a:prstGeom>
          <a:ln w="762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6" name="Conector recto 25"/>
          <p:cNvCxnSpPr/>
          <p:nvPr/>
        </p:nvCxnSpPr>
        <p:spPr>
          <a:xfrm flipH="1" flipV="1">
            <a:off x="7431313" y="3425372"/>
            <a:ext cx="1087792" cy="2293257"/>
          </a:xfrm>
          <a:prstGeom prst="line">
            <a:avLst/>
          </a:prstGeom>
          <a:ln w="762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0" name="Conector recto 29"/>
          <p:cNvCxnSpPr/>
          <p:nvPr/>
        </p:nvCxnSpPr>
        <p:spPr>
          <a:xfrm flipH="1">
            <a:off x="7431313" y="1500713"/>
            <a:ext cx="1087792" cy="1924657"/>
          </a:xfrm>
          <a:prstGeom prst="line">
            <a:avLst/>
          </a:prstGeom>
          <a:ln w="762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4" name="Conector recto 33"/>
          <p:cNvCxnSpPr/>
          <p:nvPr/>
        </p:nvCxnSpPr>
        <p:spPr>
          <a:xfrm>
            <a:off x="3672890" y="1500713"/>
            <a:ext cx="1066412" cy="1924657"/>
          </a:xfrm>
          <a:prstGeom prst="line">
            <a:avLst/>
          </a:prstGeom>
          <a:ln w="762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9" name="Conector recto 38"/>
          <p:cNvCxnSpPr/>
          <p:nvPr/>
        </p:nvCxnSpPr>
        <p:spPr>
          <a:xfrm flipH="1">
            <a:off x="3672890" y="3410856"/>
            <a:ext cx="1073282" cy="2431144"/>
          </a:xfrm>
          <a:prstGeom prst="line">
            <a:avLst/>
          </a:prstGeom>
          <a:ln w="76200">
            <a:solidFill>
              <a:srgbClr val="0070C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6466506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Imagen 3"/>
          <p:cNvPicPr>
            <a:picLocks noChangeAspect="1"/>
          </p:cNvPicPr>
          <p:nvPr/>
        </p:nvPicPr>
        <p:blipFill>
          <a:blip r:embed="rId3">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3672894" y="0"/>
            <a:ext cx="4846211" cy="6858000"/>
          </a:xfrm>
          <a:prstGeom prst="rect">
            <a:avLst/>
          </a:prstGeom>
        </p:spPr>
      </p:pic>
      <p:sp>
        <p:nvSpPr>
          <p:cNvPr id="5" name="Subtítulo 2"/>
          <p:cNvSpPr txBox="1">
            <a:spLocks/>
          </p:cNvSpPr>
          <p:nvPr/>
        </p:nvSpPr>
        <p:spPr>
          <a:xfrm>
            <a:off x="290283" y="1223428"/>
            <a:ext cx="3527751" cy="56182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s-AR" sz="3600" dirty="0" smtClean="0">
                <a:solidFill>
                  <a:srgbClr val="DAA82D"/>
                </a:solidFill>
                <a:latin typeface="Gotham Ultra" pitchFamily="50" charset="0"/>
                <a:cs typeface="Gotham Ultra" pitchFamily="50" charset="0"/>
              </a:rPr>
              <a:t>FARISEOS</a:t>
            </a:r>
            <a:endParaRPr lang="es-AR" sz="3600" dirty="0">
              <a:solidFill>
                <a:srgbClr val="DAA82D"/>
              </a:solidFill>
              <a:latin typeface="Gotham Ultra" pitchFamily="50" charset="0"/>
              <a:cs typeface="Gotham Ultra" pitchFamily="50" charset="0"/>
            </a:endParaRPr>
          </a:p>
        </p:txBody>
      </p:sp>
      <p:sp>
        <p:nvSpPr>
          <p:cNvPr id="7" name="Subtítulo 2"/>
          <p:cNvSpPr txBox="1">
            <a:spLocks/>
          </p:cNvSpPr>
          <p:nvPr/>
        </p:nvSpPr>
        <p:spPr>
          <a:xfrm>
            <a:off x="8519109" y="1223428"/>
            <a:ext cx="3527751" cy="56182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s-AR" sz="3600" dirty="0" smtClean="0">
                <a:solidFill>
                  <a:srgbClr val="DAA82D"/>
                </a:solidFill>
                <a:latin typeface="Gotham Ultra" pitchFamily="50" charset="0"/>
                <a:cs typeface="Gotham Ultra" pitchFamily="50" charset="0"/>
              </a:rPr>
              <a:t>ZELOTES</a:t>
            </a:r>
            <a:endParaRPr lang="es-AR" sz="3600" dirty="0">
              <a:solidFill>
                <a:srgbClr val="DAA82D"/>
              </a:solidFill>
              <a:latin typeface="Gotham Ultra" pitchFamily="50" charset="0"/>
              <a:cs typeface="Gotham Ultra" pitchFamily="50" charset="0"/>
            </a:endParaRPr>
          </a:p>
        </p:txBody>
      </p:sp>
      <p:sp>
        <p:nvSpPr>
          <p:cNvPr id="11" name="Subtítulo 2"/>
          <p:cNvSpPr txBox="1">
            <a:spLocks/>
          </p:cNvSpPr>
          <p:nvPr/>
        </p:nvSpPr>
        <p:spPr>
          <a:xfrm>
            <a:off x="145140" y="3148086"/>
            <a:ext cx="3527751" cy="56182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s-AR" sz="3600" dirty="0" smtClean="0">
                <a:solidFill>
                  <a:srgbClr val="DAA82D"/>
                </a:solidFill>
                <a:latin typeface="Gotham Ultra" pitchFamily="50" charset="0"/>
                <a:cs typeface="Gotham Ultra" pitchFamily="50" charset="0"/>
              </a:rPr>
              <a:t>PUBLICANOS</a:t>
            </a:r>
            <a:endParaRPr lang="es-AR" sz="3600" dirty="0">
              <a:solidFill>
                <a:srgbClr val="DAA82D"/>
              </a:solidFill>
              <a:latin typeface="Gotham Ultra" pitchFamily="50" charset="0"/>
              <a:cs typeface="Gotham Ultra" pitchFamily="50" charset="0"/>
            </a:endParaRPr>
          </a:p>
        </p:txBody>
      </p:sp>
      <p:sp>
        <p:nvSpPr>
          <p:cNvPr id="14" name="Subtítulo 2"/>
          <p:cNvSpPr txBox="1">
            <a:spLocks/>
          </p:cNvSpPr>
          <p:nvPr/>
        </p:nvSpPr>
        <p:spPr>
          <a:xfrm>
            <a:off x="8519109" y="3148086"/>
            <a:ext cx="3527751" cy="56182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s-AR" sz="3600" dirty="0" smtClean="0">
                <a:solidFill>
                  <a:srgbClr val="DAA82D"/>
                </a:solidFill>
                <a:latin typeface="Gotham Ultra" pitchFamily="50" charset="0"/>
                <a:cs typeface="Gotham Ultra" pitchFamily="50" charset="0"/>
              </a:rPr>
              <a:t>PROSTITUTAS</a:t>
            </a:r>
            <a:endParaRPr lang="es-AR" sz="3600" dirty="0">
              <a:solidFill>
                <a:srgbClr val="DAA82D"/>
              </a:solidFill>
              <a:latin typeface="Gotham Ultra" pitchFamily="50" charset="0"/>
              <a:cs typeface="Gotham Ultra" pitchFamily="50" charset="0"/>
            </a:endParaRPr>
          </a:p>
        </p:txBody>
      </p:sp>
      <p:sp>
        <p:nvSpPr>
          <p:cNvPr id="17" name="Subtítulo 2"/>
          <p:cNvSpPr txBox="1">
            <a:spLocks/>
          </p:cNvSpPr>
          <p:nvPr/>
        </p:nvSpPr>
        <p:spPr>
          <a:xfrm>
            <a:off x="145139" y="5561086"/>
            <a:ext cx="3527751" cy="56182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s-AR" sz="3600" dirty="0" smtClean="0">
                <a:solidFill>
                  <a:srgbClr val="DAA82D"/>
                </a:solidFill>
                <a:latin typeface="Gotham Ultra" pitchFamily="50" charset="0"/>
                <a:cs typeface="Gotham Ultra" pitchFamily="50" charset="0"/>
              </a:rPr>
              <a:t>SACERDOTES</a:t>
            </a:r>
            <a:endParaRPr lang="es-AR" sz="3600" dirty="0">
              <a:solidFill>
                <a:srgbClr val="DAA82D"/>
              </a:solidFill>
              <a:latin typeface="Gotham Ultra" pitchFamily="50" charset="0"/>
              <a:cs typeface="Gotham Ultra" pitchFamily="50" charset="0"/>
            </a:endParaRPr>
          </a:p>
        </p:txBody>
      </p:sp>
      <p:sp>
        <p:nvSpPr>
          <p:cNvPr id="20" name="Subtítulo 2"/>
          <p:cNvSpPr txBox="1">
            <a:spLocks/>
          </p:cNvSpPr>
          <p:nvPr/>
        </p:nvSpPr>
        <p:spPr>
          <a:xfrm>
            <a:off x="8533623" y="5561086"/>
            <a:ext cx="3527751" cy="56182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s-AR" sz="3600" dirty="0" smtClean="0">
                <a:solidFill>
                  <a:srgbClr val="DAA82D"/>
                </a:solidFill>
                <a:latin typeface="Gotham Ultra" pitchFamily="50" charset="0"/>
                <a:cs typeface="Gotham Ultra" pitchFamily="50" charset="0"/>
              </a:rPr>
              <a:t>ROMANOS</a:t>
            </a:r>
            <a:endParaRPr lang="es-AR" sz="3600" dirty="0">
              <a:solidFill>
                <a:srgbClr val="DAA82D"/>
              </a:solidFill>
              <a:latin typeface="Gotham Ultra" pitchFamily="50" charset="0"/>
              <a:cs typeface="Gotham Ultra" pitchFamily="50" charset="0"/>
            </a:endParaRPr>
          </a:p>
        </p:txBody>
      </p:sp>
      <p:cxnSp>
        <p:nvCxnSpPr>
          <p:cNvPr id="29" name="Conector recto 28"/>
          <p:cNvCxnSpPr/>
          <p:nvPr/>
        </p:nvCxnSpPr>
        <p:spPr>
          <a:xfrm flipH="1" flipV="1">
            <a:off x="3410857" y="1524001"/>
            <a:ext cx="5558194" cy="4194628"/>
          </a:xfrm>
          <a:prstGeom prst="line">
            <a:avLst/>
          </a:prstGeom>
          <a:ln w="3810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33" name="Conector recto 32"/>
          <p:cNvCxnSpPr>
            <a:stCxn id="4" idx="3"/>
            <a:endCxn id="4" idx="1"/>
          </p:cNvCxnSpPr>
          <p:nvPr/>
        </p:nvCxnSpPr>
        <p:spPr>
          <a:xfrm flipH="1">
            <a:off x="3672894" y="3429000"/>
            <a:ext cx="4846211" cy="0"/>
          </a:xfrm>
          <a:prstGeom prst="line">
            <a:avLst/>
          </a:prstGeom>
          <a:ln w="3810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36" name="Conector recto 35"/>
          <p:cNvCxnSpPr/>
          <p:nvPr/>
        </p:nvCxnSpPr>
        <p:spPr>
          <a:xfrm flipH="1">
            <a:off x="3410858" y="1504342"/>
            <a:ext cx="5384799" cy="0"/>
          </a:xfrm>
          <a:prstGeom prst="line">
            <a:avLst/>
          </a:prstGeom>
          <a:ln w="3810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38" name="Conector recto 37"/>
          <p:cNvCxnSpPr/>
          <p:nvPr/>
        </p:nvCxnSpPr>
        <p:spPr>
          <a:xfrm flipH="1">
            <a:off x="3527751" y="1504342"/>
            <a:ext cx="5425103" cy="1924658"/>
          </a:xfrm>
          <a:prstGeom prst="line">
            <a:avLst/>
          </a:prstGeom>
          <a:ln w="3810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42" name="Conector recto 41"/>
          <p:cNvCxnSpPr/>
          <p:nvPr/>
        </p:nvCxnSpPr>
        <p:spPr>
          <a:xfrm flipH="1">
            <a:off x="3672894" y="5831114"/>
            <a:ext cx="5296158" cy="10886"/>
          </a:xfrm>
          <a:prstGeom prst="line">
            <a:avLst/>
          </a:prstGeom>
          <a:ln w="3810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44" name="Conector recto 43"/>
          <p:cNvCxnSpPr>
            <a:stCxn id="4" idx="3"/>
          </p:cNvCxnSpPr>
          <p:nvPr/>
        </p:nvCxnSpPr>
        <p:spPr>
          <a:xfrm flipH="1">
            <a:off x="3752722" y="3429000"/>
            <a:ext cx="4766383" cy="2373685"/>
          </a:xfrm>
          <a:prstGeom prst="line">
            <a:avLst/>
          </a:prstGeom>
          <a:ln w="3810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47" name="Conector recto 46"/>
          <p:cNvCxnSpPr/>
          <p:nvPr/>
        </p:nvCxnSpPr>
        <p:spPr>
          <a:xfrm flipH="1">
            <a:off x="3764778" y="1524001"/>
            <a:ext cx="5188076" cy="4298342"/>
          </a:xfrm>
          <a:prstGeom prst="line">
            <a:avLst/>
          </a:prstGeom>
          <a:ln w="3810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50" name="Conector recto 49"/>
          <p:cNvCxnSpPr>
            <a:stCxn id="4" idx="3"/>
          </p:cNvCxnSpPr>
          <p:nvPr/>
        </p:nvCxnSpPr>
        <p:spPr>
          <a:xfrm flipH="1" flipV="1">
            <a:off x="3410856" y="1524001"/>
            <a:ext cx="5108249" cy="1904999"/>
          </a:xfrm>
          <a:prstGeom prst="line">
            <a:avLst/>
          </a:prstGeom>
          <a:ln w="3810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56" name="Conector recto 55"/>
          <p:cNvCxnSpPr/>
          <p:nvPr/>
        </p:nvCxnSpPr>
        <p:spPr>
          <a:xfrm flipH="1" flipV="1">
            <a:off x="3527751" y="3429002"/>
            <a:ext cx="5425103" cy="2373683"/>
          </a:xfrm>
          <a:prstGeom prst="line">
            <a:avLst/>
          </a:prstGeom>
          <a:ln w="3810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59" name="Conector recto 58"/>
          <p:cNvCxnSpPr>
            <a:stCxn id="7" idx="2"/>
            <a:endCxn id="14" idx="0"/>
          </p:cNvCxnSpPr>
          <p:nvPr/>
        </p:nvCxnSpPr>
        <p:spPr>
          <a:xfrm>
            <a:off x="10282985" y="1785257"/>
            <a:ext cx="0" cy="1362829"/>
          </a:xfrm>
          <a:prstGeom prst="line">
            <a:avLst/>
          </a:prstGeom>
          <a:ln w="3810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60" name="Conector recto 59"/>
          <p:cNvCxnSpPr>
            <a:stCxn id="20" idx="0"/>
            <a:endCxn id="14" idx="2"/>
          </p:cNvCxnSpPr>
          <p:nvPr/>
        </p:nvCxnSpPr>
        <p:spPr>
          <a:xfrm flipH="1" flipV="1">
            <a:off x="10282985" y="3709915"/>
            <a:ext cx="14514" cy="1851171"/>
          </a:xfrm>
          <a:prstGeom prst="line">
            <a:avLst/>
          </a:prstGeom>
          <a:ln w="3810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68" name="Conector recto 67"/>
          <p:cNvCxnSpPr/>
          <p:nvPr/>
        </p:nvCxnSpPr>
        <p:spPr>
          <a:xfrm>
            <a:off x="1705815" y="1785257"/>
            <a:ext cx="0" cy="1362829"/>
          </a:xfrm>
          <a:prstGeom prst="line">
            <a:avLst/>
          </a:prstGeom>
          <a:ln w="3810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69" name="Conector recto 68"/>
          <p:cNvCxnSpPr/>
          <p:nvPr/>
        </p:nvCxnSpPr>
        <p:spPr>
          <a:xfrm flipH="1" flipV="1">
            <a:off x="1705815" y="3709915"/>
            <a:ext cx="14514" cy="1851171"/>
          </a:xfrm>
          <a:prstGeom prst="line">
            <a:avLst/>
          </a:prstGeom>
          <a:ln w="38100">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70" name="Arco 69"/>
          <p:cNvSpPr/>
          <p:nvPr/>
        </p:nvSpPr>
        <p:spPr>
          <a:xfrm rot="10800000">
            <a:off x="125828" y="1191228"/>
            <a:ext cx="1151427" cy="4475544"/>
          </a:xfrm>
          <a:prstGeom prst="arc">
            <a:avLst>
              <a:gd name="adj1" fmla="val 16582580"/>
              <a:gd name="adj2" fmla="val 4913705"/>
            </a:avLst>
          </a:prstGeom>
          <a:ln w="38100">
            <a:solidFill>
              <a:schemeClr val="bg1"/>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AR"/>
          </a:p>
        </p:txBody>
      </p:sp>
      <p:sp>
        <p:nvSpPr>
          <p:cNvPr id="72" name="Arco 71"/>
          <p:cNvSpPr/>
          <p:nvPr/>
        </p:nvSpPr>
        <p:spPr>
          <a:xfrm>
            <a:off x="10914745" y="1243085"/>
            <a:ext cx="1151427" cy="4475544"/>
          </a:xfrm>
          <a:prstGeom prst="arc">
            <a:avLst>
              <a:gd name="adj1" fmla="val 16582580"/>
              <a:gd name="adj2" fmla="val 4913705"/>
            </a:avLst>
          </a:prstGeom>
          <a:ln w="38100">
            <a:solidFill>
              <a:schemeClr val="bg1"/>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AR"/>
          </a:p>
        </p:txBody>
      </p:sp>
    </p:spTree>
    <p:extLst>
      <p:ext uri="{BB962C8B-B14F-4D97-AF65-F5344CB8AC3E}">
        <p14:creationId xmlns:p14="http://schemas.microsoft.com/office/powerpoint/2010/main" val="335267755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68455" y="2070098"/>
            <a:ext cx="7277100" cy="5295900"/>
          </a:xfrm>
          <a:prstGeom prst="rect">
            <a:avLst/>
          </a:prstGeom>
        </p:spPr>
      </p:pic>
      <p:sp>
        <p:nvSpPr>
          <p:cNvPr id="2" name="Título 1"/>
          <p:cNvSpPr>
            <a:spLocks noGrp="1"/>
          </p:cNvSpPr>
          <p:nvPr>
            <p:ph type="title"/>
          </p:nvPr>
        </p:nvSpPr>
        <p:spPr>
          <a:xfrm>
            <a:off x="43542" y="72570"/>
            <a:ext cx="11078029" cy="6683829"/>
          </a:xfrm>
        </p:spPr>
        <p:txBody>
          <a:bodyPr anchor="t">
            <a:noAutofit/>
          </a:bodyPr>
          <a:lstStyle/>
          <a:p>
            <a:pPr lvl="1" algn="l" rtl="0">
              <a:spcBef>
                <a:spcPct val="0"/>
              </a:spcBef>
            </a:pPr>
            <a:r>
              <a:rPr lang="es-AR" sz="3200" b="1" dirty="0" smtClean="0">
                <a:latin typeface="Antonio" panose="02000503000000000000" pitchFamily="2" charset="0"/>
                <a:cs typeface="Gotham Ultra" pitchFamily="50" charset="0"/>
              </a:rPr>
              <a:t>PUES CRISTO MISMO NOS HA TRAÍDO LA PAZ. ÉL UNIÓ A ESTOS PUEBLOS SEPARADOS EN UN SOLO PUEBLO CUANDO, POR MEDIO DE SU CUERPO EN LA CRUZ, DERRIBÓ EL MURO DE HOSTILIDAD QUE NOS SEPARABA. LO LOGRÓ AL PONER FIN AL SISTEMA DE LEYES DE MANDAMIENTOS Y ORDENANZAS. HIZO LA PAZ ENTRE TODOS AL CREAR DE LOS DOS GRUPOS UN NUEVO PUEBLO EN ÉL. CRISTO RECONCILIÓ A AMBOS GRUPOS CON DIOS EN UN SOLO </a:t>
            </a:r>
            <a:br>
              <a:rPr lang="es-AR" sz="3200" b="1" dirty="0" smtClean="0">
                <a:latin typeface="Antonio" panose="02000503000000000000" pitchFamily="2" charset="0"/>
                <a:cs typeface="Gotham Ultra" pitchFamily="50" charset="0"/>
              </a:rPr>
            </a:br>
            <a:r>
              <a:rPr lang="es-AR" sz="3200" b="1" dirty="0" smtClean="0">
                <a:latin typeface="Antonio" panose="02000503000000000000" pitchFamily="2" charset="0"/>
                <a:cs typeface="Gotham Ultra" pitchFamily="50" charset="0"/>
              </a:rPr>
              <a:t>CUERPO POR MEDIO DE SU MUERTE EN LA CRUZ, Y LA HOSTILIDAD </a:t>
            </a:r>
            <a:br>
              <a:rPr lang="es-AR" sz="3200" b="1" dirty="0" smtClean="0">
                <a:latin typeface="Antonio" panose="02000503000000000000" pitchFamily="2" charset="0"/>
                <a:cs typeface="Gotham Ultra" pitchFamily="50" charset="0"/>
              </a:rPr>
            </a:br>
            <a:r>
              <a:rPr lang="es-AR" sz="3200" b="1" dirty="0" smtClean="0">
                <a:latin typeface="Antonio" panose="02000503000000000000" pitchFamily="2" charset="0"/>
                <a:cs typeface="Gotham Ultra" pitchFamily="50" charset="0"/>
              </a:rPr>
              <a:t>QUE HABÍA ENTRE NOSOTROS QUEDÓ DESTRUIDA. CRISTO LES </a:t>
            </a:r>
            <a:br>
              <a:rPr lang="es-AR" sz="3200" b="1" dirty="0" smtClean="0">
                <a:latin typeface="Antonio" panose="02000503000000000000" pitchFamily="2" charset="0"/>
                <a:cs typeface="Gotham Ultra" pitchFamily="50" charset="0"/>
              </a:rPr>
            </a:br>
            <a:r>
              <a:rPr lang="es-AR" sz="3200" b="1" dirty="0" smtClean="0">
                <a:latin typeface="Antonio" panose="02000503000000000000" pitchFamily="2" charset="0"/>
                <a:cs typeface="Gotham Ultra" pitchFamily="50" charset="0"/>
              </a:rPr>
              <a:t>TRAJO LA BUENA NOTICIA DE PAZ TANTO A USTEDES COMO A </a:t>
            </a:r>
            <a:br>
              <a:rPr lang="es-AR" sz="3200" b="1" dirty="0" smtClean="0">
                <a:latin typeface="Antonio" panose="02000503000000000000" pitchFamily="2" charset="0"/>
                <a:cs typeface="Gotham Ultra" pitchFamily="50" charset="0"/>
              </a:rPr>
            </a:br>
            <a:r>
              <a:rPr lang="es-AR" sz="3200" b="1" dirty="0" smtClean="0">
                <a:latin typeface="Antonio" panose="02000503000000000000" pitchFamily="2" charset="0"/>
                <a:cs typeface="Gotham Ultra" pitchFamily="50" charset="0"/>
              </a:rPr>
              <a:t>NOSOTROS. AHORA  TODOS PODEMOS TENER ACCESO AL PADRE </a:t>
            </a:r>
            <a:br>
              <a:rPr lang="es-AR" sz="3200" b="1" dirty="0" smtClean="0">
                <a:latin typeface="Antonio" panose="02000503000000000000" pitchFamily="2" charset="0"/>
                <a:cs typeface="Gotham Ultra" pitchFamily="50" charset="0"/>
              </a:rPr>
            </a:br>
            <a:r>
              <a:rPr lang="es-AR" sz="3200" b="1" dirty="0" smtClean="0">
                <a:latin typeface="Antonio" panose="02000503000000000000" pitchFamily="2" charset="0"/>
                <a:cs typeface="Gotham Ultra" pitchFamily="50" charset="0"/>
              </a:rPr>
              <a:t>POR MEDIO DEL MISMO ESPÍRITU SANTO GRACIAS A LO QUE </a:t>
            </a:r>
            <a:br>
              <a:rPr lang="es-AR" sz="3200" b="1" dirty="0" smtClean="0">
                <a:latin typeface="Antonio" panose="02000503000000000000" pitchFamily="2" charset="0"/>
                <a:cs typeface="Gotham Ultra" pitchFamily="50" charset="0"/>
              </a:rPr>
            </a:br>
            <a:r>
              <a:rPr lang="es-AR" sz="3200" b="1" dirty="0" smtClean="0">
                <a:latin typeface="Antonio" panose="02000503000000000000" pitchFamily="2" charset="0"/>
                <a:cs typeface="Gotham Ultra" pitchFamily="50" charset="0"/>
              </a:rPr>
              <a:t>CRISTO HIZO POR NOSOTROS.  	</a:t>
            </a:r>
            <a:br>
              <a:rPr lang="es-AR" sz="3200" b="1" dirty="0" smtClean="0">
                <a:latin typeface="Antonio" panose="02000503000000000000" pitchFamily="2" charset="0"/>
                <a:cs typeface="Gotham Ultra" pitchFamily="50" charset="0"/>
              </a:rPr>
            </a:br>
            <a:r>
              <a:rPr lang="es-AR" sz="3200" b="1" dirty="0">
                <a:latin typeface="Antonio" panose="02000503000000000000" pitchFamily="2" charset="0"/>
                <a:cs typeface="Gotham Ultra" pitchFamily="50" charset="0"/>
              </a:rPr>
              <a:t>	</a:t>
            </a:r>
            <a:r>
              <a:rPr lang="es-AR" sz="3200" b="1" dirty="0" smtClean="0">
                <a:latin typeface="Antonio" panose="02000503000000000000" pitchFamily="2" charset="0"/>
                <a:cs typeface="Gotham Ultra" pitchFamily="50" charset="0"/>
              </a:rPr>
              <a:t>				</a:t>
            </a:r>
            <a:r>
              <a:rPr lang="es-AR" sz="2800" i="1" dirty="0" smtClean="0">
                <a:latin typeface="Gotham Ultra" pitchFamily="50" charset="0"/>
                <a:cs typeface="Gotham Ultra" pitchFamily="50" charset="0"/>
              </a:rPr>
              <a:t>	</a:t>
            </a:r>
            <a:r>
              <a:rPr lang="es-AR" sz="3200" dirty="0" smtClean="0">
                <a:solidFill>
                  <a:srgbClr val="0070C0"/>
                </a:solidFill>
                <a:latin typeface="Gotham Ultra" pitchFamily="50" charset="0"/>
                <a:cs typeface="Gotham Ultra" pitchFamily="50" charset="0"/>
              </a:rPr>
              <a:t>EFESIOS 2:14-18</a:t>
            </a:r>
            <a:endParaRPr lang="es-AR" sz="3200" dirty="0">
              <a:solidFill>
                <a:srgbClr val="0070C0"/>
              </a:solidFill>
              <a:latin typeface="Gotham Ultra" pitchFamily="50" charset="0"/>
              <a:cs typeface="Gotham Ultra" pitchFamily="50" charset="0"/>
            </a:endParaRPr>
          </a:p>
        </p:txBody>
      </p:sp>
    </p:spTree>
    <p:extLst>
      <p:ext uri="{BB962C8B-B14F-4D97-AF65-F5344CB8AC3E}">
        <p14:creationId xmlns:p14="http://schemas.microsoft.com/office/powerpoint/2010/main" val="391398753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Resultado de imagen para background simple hd"/>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val="0"/>
              </a:ext>
            </a:extLst>
          </a:blip>
          <a:srcRect/>
          <a:stretch>
            <a:fillRect/>
          </a:stretch>
        </p:blipFill>
        <p:spPr bwMode="auto">
          <a:xfrm>
            <a:off x="0" y="0"/>
            <a:ext cx="12186742" cy="6888838"/>
          </a:xfrm>
          <a:prstGeom prst="rect">
            <a:avLst/>
          </a:prstGeom>
          <a:noFill/>
          <a:extLst>
            <a:ext uri="{909E8E84-426E-40DD-AFC4-6F175D3DCCD1}">
              <a14:hiddenFill xmlns:a14="http://schemas.microsoft.com/office/drawing/2010/main">
                <a:solidFill>
                  <a:srgbClr val="FFFFFF"/>
                </a:solidFill>
              </a14:hiddenFill>
            </a:ext>
          </a:extLst>
        </p:spPr>
      </p:pic>
      <p:sp>
        <p:nvSpPr>
          <p:cNvPr id="4" name="CuadroTexto 3"/>
          <p:cNvSpPr txBox="1"/>
          <p:nvPr/>
        </p:nvSpPr>
        <p:spPr>
          <a:xfrm>
            <a:off x="76949" y="195427"/>
            <a:ext cx="5888419" cy="830997"/>
          </a:xfrm>
          <a:prstGeom prst="rect">
            <a:avLst/>
          </a:prstGeom>
          <a:noFill/>
        </p:spPr>
        <p:txBody>
          <a:bodyPr wrap="square" rtlCol="0">
            <a:spAutoFit/>
          </a:bodyPr>
          <a:lstStyle/>
          <a:p>
            <a:pPr algn="ctr"/>
            <a:r>
              <a:rPr lang="es-AR" sz="4800" dirty="0" smtClean="0">
                <a:solidFill>
                  <a:srgbClr val="C00000"/>
                </a:solidFill>
                <a:latin typeface="Gotham Ultra" pitchFamily="50" charset="0"/>
                <a:cs typeface="Gotham Ultra" pitchFamily="50" charset="0"/>
              </a:rPr>
              <a:t>MODERNIDAD</a:t>
            </a:r>
            <a:endParaRPr lang="es-AR" sz="4400" dirty="0">
              <a:solidFill>
                <a:srgbClr val="C00000"/>
              </a:solidFill>
              <a:latin typeface="Gotham Ultra" pitchFamily="50" charset="0"/>
              <a:cs typeface="Gotham Ultra" pitchFamily="50" charset="0"/>
            </a:endParaRPr>
          </a:p>
        </p:txBody>
      </p:sp>
      <p:sp>
        <p:nvSpPr>
          <p:cNvPr id="5" name="CuadroTexto 4"/>
          <p:cNvSpPr txBox="1"/>
          <p:nvPr/>
        </p:nvSpPr>
        <p:spPr>
          <a:xfrm>
            <a:off x="481156" y="1221851"/>
            <a:ext cx="5080003" cy="5509200"/>
          </a:xfrm>
          <a:prstGeom prst="rect">
            <a:avLst/>
          </a:prstGeom>
          <a:noFill/>
        </p:spPr>
        <p:txBody>
          <a:bodyPr wrap="square" rtlCol="0">
            <a:spAutoFit/>
          </a:bodyPr>
          <a:lstStyle/>
          <a:p>
            <a:pPr algn="ctr"/>
            <a:r>
              <a:rPr lang="es-AR" sz="3200" b="1" dirty="0" smtClean="0">
                <a:solidFill>
                  <a:schemeClr val="tx1">
                    <a:lumMod val="85000"/>
                    <a:lumOff val="15000"/>
                  </a:schemeClr>
                </a:solidFill>
                <a:latin typeface="Antonio" panose="02000503000000000000" pitchFamily="2" charset="0"/>
                <a:cs typeface="Gotham Ultra" pitchFamily="50" charset="0"/>
              </a:rPr>
              <a:t>El ideal de la Razón, la Ilustración y la ciencia.</a:t>
            </a:r>
          </a:p>
          <a:p>
            <a:pPr algn="ctr"/>
            <a:endParaRPr lang="es-AR" sz="3200" dirty="0" smtClean="0">
              <a:latin typeface="Gotham Ultra" pitchFamily="50" charset="0"/>
              <a:cs typeface="Gotham Ultra" pitchFamily="50" charset="0"/>
            </a:endParaRPr>
          </a:p>
          <a:p>
            <a:pPr algn="ctr"/>
            <a:r>
              <a:rPr lang="es-AR" sz="3200" b="1" dirty="0" smtClean="0">
                <a:solidFill>
                  <a:schemeClr val="tx1">
                    <a:lumMod val="85000"/>
                    <a:lumOff val="15000"/>
                  </a:schemeClr>
                </a:solidFill>
                <a:latin typeface="Antonio" panose="02000503000000000000" pitchFamily="2" charset="0"/>
                <a:cs typeface="Gotham Ultra" pitchFamily="50" charset="0"/>
              </a:rPr>
              <a:t>El ideal de la democracia y la República.</a:t>
            </a:r>
          </a:p>
          <a:p>
            <a:pPr algn="ctr"/>
            <a:endParaRPr lang="es-AR" sz="3200" dirty="0" smtClean="0">
              <a:solidFill>
                <a:schemeClr val="bg1"/>
              </a:solidFill>
              <a:latin typeface="Gotham Ultra" pitchFamily="50" charset="0"/>
              <a:cs typeface="Gotham Ultra" pitchFamily="50" charset="0"/>
            </a:endParaRPr>
          </a:p>
          <a:p>
            <a:pPr algn="ctr"/>
            <a:r>
              <a:rPr lang="es-AR" sz="3200" b="1" dirty="0" smtClean="0">
                <a:solidFill>
                  <a:schemeClr val="tx1">
                    <a:lumMod val="85000"/>
                    <a:lumOff val="15000"/>
                  </a:schemeClr>
                </a:solidFill>
                <a:latin typeface="Antonio" panose="02000503000000000000" pitchFamily="2" charset="0"/>
                <a:cs typeface="Gotham Ultra" pitchFamily="50" charset="0"/>
              </a:rPr>
              <a:t>El ideal del capitalismo burgués y el libre mercado.</a:t>
            </a:r>
          </a:p>
          <a:p>
            <a:pPr algn="ctr"/>
            <a:endParaRPr lang="es-AR" sz="3200" dirty="0" smtClean="0">
              <a:latin typeface="Gotham Ultra" pitchFamily="50" charset="0"/>
              <a:cs typeface="Gotham Ultra" pitchFamily="50" charset="0"/>
            </a:endParaRPr>
          </a:p>
          <a:p>
            <a:pPr algn="ctr"/>
            <a:r>
              <a:rPr lang="es-AR" sz="3200" b="1" dirty="0" smtClean="0">
                <a:solidFill>
                  <a:schemeClr val="tx1">
                    <a:lumMod val="85000"/>
                    <a:lumOff val="15000"/>
                  </a:schemeClr>
                </a:solidFill>
                <a:latin typeface="Antonio" panose="02000503000000000000" pitchFamily="2" charset="0"/>
                <a:cs typeface="Gotham Ultra" pitchFamily="50" charset="0"/>
              </a:rPr>
              <a:t>El ideal del humanismo renacentista.</a:t>
            </a:r>
          </a:p>
        </p:txBody>
      </p:sp>
      <p:sp>
        <p:nvSpPr>
          <p:cNvPr id="8" name="CuadroTexto 7"/>
          <p:cNvSpPr txBox="1"/>
          <p:nvPr/>
        </p:nvSpPr>
        <p:spPr>
          <a:xfrm>
            <a:off x="6226627" y="195426"/>
            <a:ext cx="5888419" cy="830997"/>
          </a:xfrm>
          <a:prstGeom prst="rect">
            <a:avLst/>
          </a:prstGeom>
          <a:noFill/>
        </p:spPr>
        <p:txBody>
          <a:bodyPr wrap="square" rtlCol="0">
            <a:spAutoFit/>
          </a:bodyPr>
          <a:lstStyle/>
          <a:p>
            <a:pPr algn="ctr"/>
            <a:r>
              <a:rPr lang="es-AR" sz="4800" dirty="0" smtClean="0">
                <a:solidFill>
                  <a:srgbClr val="C00000"/>
                </a:solidFill>
                <a:latin typeface="Gotham Ultra" pitchFamily="50" charset="0"/>
                <a:cs typeface="Gotham Ultra" pitchFamily="50" charset="0"/>
              </a:rPr>
              <a:t>POSMODERNIDAD</a:t>
            </a:r>
            <a:endParaRPr lang="es-AR" sz="4400" dirty="0">
              <a:solidFill>
                <a:srgbClr val="C00000"/>
              </a:solidFill>
              <a:latin typeface="Gotham Ultra" pitchFamily="50" charset="0"/>
              <a:cs typeface="Gotham Ultra" pitchFamily="50" charset="0"/>
            </a:endParaRPr>
          </a:p>
        </p:txBody>
      </p:sp>
      <p:sp>
        <p:nvSpPr>
          <p:cNvPr id="10" name="CuadroTexto 9"/>
          <p:cNvSpPr txBox="1"/>
          <p:nvPr/>
        </p:nvSpPr>
        <p:spPr>
          <a:xfrm>
            <a:off x="6630834" y="1203030"/>
            <a:ext cx="5080003" cy="5509200"/>
          </a:xfrm>
          <a:prstGeom prst="rect">
            <a:avLst/>
          </a:prstGeom>
          <a:noFill/>
        </p:spPr>
        <p:txBody>
          <a:bodyPr wrap="square" rtlCol="0">
            <a:spAutoFit/>
          </a:bodyPr>
          <a:lstStyle/>
          <a:p>
            <a:pPr algn="ctr"/>
            <a:r>
              <a:rPr lang="es-AR" sz="3200" b="1" dirty="0" smtClean="0">
                <a:solidFill>
                  <a:schemeClr val="tx1">
                    <a:lumMod val="85000"/>
                    <a:lumOff val="15000"/>
                  </a:schemeClr>
                </a:solidFill>
                <a:latin typeface="Antonio" panose="02000503000000000000" pitchFamily="2" charset="0"/>
                <a:cs typeface="Gotham Ultra" pitchFamily="50" charset="0"/>
              </a:rPr>
              <a:t>Emociones, instantaneidad, hedonismo.</a:t>
            </a:r>
          </a:p>
          <a:p>
            <a:pPr algn="ctr"/>
            <a:endParaRPr lang="es-AR" sz="3200" dirty="0" smtClean="0">
              <a:latin typeface="Gotham Ultra" pitchFamily="50" charset="0"/>
              <a:cs typeface="Gotham Ultra" pitchFamily="50" charset="0"/>
            </a:endParaRPr>
          </a:p>
          <a:p>
            <a:pPr algn="ctr"/>
            <a:r>
              <a:rPr lang="es-AR" sz="3200" b="1" dirty="0" smtClean="0">
                <a:solidFill>
                  <a:schemeClr val="tx1">
                    <a:lumMod val="85000"/>
                    <a:lumOff val="15000"/>
                  </a:schemeClr>
                </a:solidFill>
                <a:latin typeface="Antonio" panose="02000503000000000000" pitchFamily="2" charset="0"/>
                <a:cs typeface="Gotham Ultra" pitchFamily="50" charset="0"/>
              </a:rPr>
              <a:t>“Que se vayan todos”, rechazo de toda figura de autoridad.</a:t>
            </a:r>
          </a:p>
          <a:p>
            <a:pPr algn="ctr"/>
            <a:endParaRPr lang="es-AR" sz="3200" dirty="0" smtClean="0">
              <a:solidFill>
                <a:schemeClr val="bg1"/>
              </a:solidFill>
              <a:latin typeface="Gotham Ultra" pitchFamily="50" charset="0"/>
              <a:cs typeface="Gotham Ultra" pitchFamily="50" charset="0"/>
            </a:endParaRPr>
          </a:p>
          <a:p>
            <a:pPr algn="ctr"/>
            <a:r>
              <a:rPr lang="es-AR" sz="3200" b="1" dirty="0" smtClean="0">
                <a:solidFill>
                  <a:schemeClr val="tx1">
                    <a:lumMod val="85000"/>
                    <a:lumOff val="15000"/>
                  </a:schemeClr>
                </a:solidFill>
                <a:latin typeface="Antonio" panose="02000503000000000000" pitchFamily="2" charset="0"/>
                <a:cs typeface="Gotham Ultra" pitchFamily="50" charset="0"/>
              </a:rPr>
              <a:t>Contradicción entre crítica al capitalismo y consumo.</a:t>
            </a:r>
          </a:p>
          <a:p>
            <a:pPr algn="ctr"/>
            <a:endParaRPr lang="es-AR" sz="3200" dirty="0" smtClean="0">
              <a:latin typeface="Gotham Ultra" pitchFamily="50" charset="0"/>
              <a:cs typeface="Gotham Ultra" pitchFamily="50" charset="0"/>
            </a:endParaRPr>
          </a:p>
          <a:p>
            <a:pPr algn="ctr"/>
            <a:r>
              <a:rPr lang="es-AR" sz="3200" b="1" dirty="0" smtClean="0">
                <a:solidFill>
                  <a:schemeClr val="tx1">
                    <a:lumMod val="85000"/>
                    <a:lumOff val="15000"/>
                  </a:schemeClr>
                </a:solidFill>
                <a:latin typeface="Antonio" panose="02000503000000000000" pitchFamily="2" charset="0"/>
                <a:cs typeface="Gotham Ultra" pitchFamily="50" charset="0"/>
              </a:rPr>
              <a:t>Individualismo, </a:t>
            </a:r>
          </a:p>
          <a:p>
            <a:pPr algn="ctr"/>
            <a:r>
              <a:rPr lang="es-AR" sz="3200" b="1" dirty="0" smtClean="0">
                <a:solidFill>
                  <a:schemeClr val="tx1">
                    <a:lumMod val="85000"/>
                    <a:lumOff val="15000"/>
                  </a:schemeClr>
                </a:solidFill>
                <a:latin typeface="Antonio" panose="02000503000000000000" pitchFamily="2" charset="0"/>
                <a:cs typeface="Gotham Ultra" pitchFamily="50" charset="0"/>
              </a:rPr>
              <a:t>pequeños relatos.</a:t>
            </a:r>
          </a:p>
        </p:txBody>
      </p:sp>
      <p:pic>
        <p:nvPicPr>
          <p:cNvPr id="6148" name="Picture 4" descr="Resultado de imagen para arrow png"/>
          <p:cNvPicPr>
            <a:picLocks noChangeAspect="1" noChangeArrowheads="1" noCrop="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06300" y="1362331"/>
            <a:ext cx="642711" cy="642711"/>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4" descr="Resultado de imagen para arrow png"/>
          <p:cNvPicPr>
            <a:picLocks noChangeAspect="1" noChangeArrowheads="1" noCrop="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06301" y="2753194"/>
            <a:ext cx="642711" cy="642711"/>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Resultado de imagen para arrow png"/>
          <p:cNvPicPr>
            <a:picLocks noChangeAspect="1" noChangeArrowheads="1" noCrop="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06300" y="4288890"/>
            <a:ext cx="642711" cy="642711"/>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4" descr="Resultado de imagen para arrow png"/>
          <p:cNvPicPr>
            <a:picLocks noChangeAspect="1" noChangeArrowheads="1" noCrop="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41528" y="5824586"/>
            <a:ext cx="642711" cy="6427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4452446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Imagen 3"/>
          <p:cNvPicPr>
            <a:picLocks noChangeAspect="1"/>
          </p:cNvPicPr>
          <p:nvPr/>
        </p:nvPicPr>
        <p:blipFill>
          <a:blip r:embed="rId2">
            <a:duotone>
              <a:prstClr val="black"/>
              <a:schemeClr val="accent2">
                <a:tint val="45000"/>
                <a:satMod val="400000"/>
              </a:schemeClr>
            </a:duotone>
            <a:extLst>
              <a:ext uri="{28A0092B-C50C-407E-A947-70E740481C1C}">
                <a14:useLocalDpi xmlns:a14="http://schemas.microsoft.com/office/drawing/2010/main" val="0"/>
              </a:ext>
            </a:extLst>
          </a:blip>
          <a:stretch>
            <a:fillRect/>
          </a:stretch>
        </p:blipFill>
        <p:spPr>
          <a:xfrm>
            <a:off x="29029" y="0"/>
            <a:ext cx="4049486" cy="6858000"/>
          </a:xfrm>
          <a:prstGeom prst="rect">
            <a:avLst/>
          </a:prstGeom>
        </p:spPr>
      </p:pic>
      <p:pic>
        <p:nvPicPr>
          <p:cNvPr id="22" name="Imagen 21"/>
          <p:cNvPicPr>
            <a:picLocks noChangeAspect="1"/>
          </p:cNvPicPr>
          <p:nvPr/>
        </p:nvPicPr>
        <p:blipFill>
          <a:blip r:embed="rId3">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4071257" y="0"/>
            <a:ext cx="4049486" cy="6858000"/>
          </a:xfrm>
          <a:prstGeom prst="rect">
            <a:avLst/>
          </a:prstGeom>
        </p:spPr>
      </p:pic>
      <p:pic>
        <p:nvPicPr>
          <p:cNvPr id="23" name="Imagen 22"/>
          <p:cNvPicPr>
            <a:picLocks noChangeAspect="1"/>
          </p:cNvPicPr>
          <p:nvPr/>
        </p:nvPicPr>
        <p:blipFill>
          <a:blip r:embed="rId3">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8113486" y="0"/>
            <a:ext cx="4049486" cy="6858000"/>
          </a:xfrm>
          <a:prstGeom prst="rect">
            <a:avLst/>
          </a:prstGeom>
        </p:spPr>
      </p:pic>
      <p:sp>
        <p:nvSpPr>
          <p:cNvPr id="24" name="Subtítulo 2"/>
          <p:cNvSpPr txBox="1">
            <a:spLocks/>
          </p:cNvSpPr>
          <p:nvPr/>
        </p:nvSpPr>
        <p:spPr>
          <a:xfrm>
            <a:off x="203202" y="1232199"/>
            <a:ext cx="3693883" cy="56182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s-AR" sz="3500" dirty="0" smtClean="0">
                <a:ln>
                  <a:solidFill>
                    <a:schemeClr val="tx1"/>
                  </a:solidFill>
                </a:ln>
                <a:solidFill>
                  <a:schemeClr val="bg1"/>
                </a:solidFill>
                <a:latin typeface="Gotham Ultra" pitchFamily="50" charset="0"/>
                <a:cs typeface="Gotham Ultra" pitchFamily="50" charset="0"/>
              </a:rPr>
              <a:t>ALTERNATIVA</a:t>
            </a:r>
            <a:endParaRPr lang="es-AR" sz="3500" dirty="0">
              <a:ln>
                <a:solidFill>
                  <a:schemeClr val="tx1"/>
                </a:solidFill>
              </a:ln>
              <a:solidFill>
                <a:schemeClr val="bg1"/>
              </a:solidFill>
              <a:latin typeface="Gotham Ultra" pitchFamily="50" charset="0"/>
              <a:cs typeface="Gotham Ultra" pitchFamily="50" charset="0"/>
            </a:endParaRPr>
          </a:p>
        </p:txBody>
      </p:sp>
      <p:sp>
        <p:nvSpPr>
          <p:cNvPr id="25" name="Subtítulo 2"/>
          <p:cNvSpPr txBox="1">
            <a:spLocks/>
          </p:cNvSpPr>
          <p:nvPr/>
        </p:nvSpPr>
        <p:spPr>
          <a:xfrm>
            <a:off x="4285344" y="1232199"/>
            <a:ext cx="3614056" cy="56182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s-AR" sz="3500" dirty="0" smtClean="0">
                <a:ln>
                  <a:solidFill>
                    <a:schemeClr val="tx1"/>
                  </a:solidFill>
                </a:ln>
                <a:solidFill>
                  <a:schemeClr val="bg1"/>
                </a:solidFill>
                <a:latin typeface="Gotham Ultra" pitchFamily="50" charset="0"/>
                <a:cs typeface="Gotham Ultra" pitchFamily="50" charset="0"/>
              </a:rPr>
              <a:t>GRACIA</a:t>
            </a:r>
            <a:endParaRPr lang="es-AR" sz="3500" dirty="0">
              <a:ln>
                <a:solidFill>
                  <a:schemeClr val="tx1"/>
                </a:solidFill>
              </a:ln>
              <a:solidFill>
                <a:schemeClr val="bg1"/>
              </a:solidFill>
              <a:latin typeface="Gotham Ultra" pitchFamily="50" charset="0"/>
              <a:cs typeface="Gotham Ultra" pitchFamily="50" charset="0"/>
            </a:endParaRPr>
          </a:p>
        </p:txBody>
      </p:sp>
      <p:sp>
        <p:nvSpPr>
          <p:cNvPr id="26" name="Subtítulo 2"/>
          <p:cNvSpPr txBox="1">
            <a:spLocks/>
          </p:cNvSpPr>
          <p:nvPr/>
        </p:nvSpPr>
        <p:spPr>
          <a:xfrm>
            <a:off x="8030028" y="1232199"/>
            <a:ext cx="4223659" cy="56182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s-AR" sz="3500" dirty="0" smtClean="0">
                <a:ln>
                  <a:solidFill>
                    <a:schemeClr val="tx1"/>
                  </a:solidFill>
                </a:ln>
                <a:solidFill>
                  <a:schemeClr val="bg1"/>
                </a:solidFill>
                <a:latin typeface="Gotham Ultra" pitchFamily="50" charset="0"/>
                <a:cs typeface="Gotham Ultra" pitchFamily="50" charset="0"/>
              </a:rPr>
              <a:t>RECONCILIACIÓN</a:t>
            </a:r>
            <a:endParaRPr lang="es-AR" sz="3500" dirty="0">
              <a:ln>
                <a:solidFill>
                  <a:schemeClr val="tx1"/>
                </a:solidFill>
              </a:ln>
              <a:solidFill>
                <a:schemeClr val="bg1"/>
              </a:solidFill>
              <a:latin typeface="Gotham Ultra" pitchFamily="50" charset="0"/>
              <a:cs typeface="Gotham Ultra" pitchFamily="50" charset="0"/>
            </a:endParaRPr>
          </a:p>
        </p:txBody>
      </p:sp>
    </p:spTree>
    <p:extLst>
      <p:ext uri="{BB962C8B-B14F-4D97-AF65-F5344CB8AC3E}">
        <p14:creationId xmlns:p14="http://schemas.microsoft.com/office/powerpoint/2010/main" val="144766946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Resultado de imagen para SÃGUEME JESUS ARTE"/>
          <p:cNvPicPr>
            <a:picLocks noChangeAspect="1" noChangeArrowheads="1"/>
          </p:cNvPicPr>
          <p:nvPr/>
        </p:nvPicPr>
        <p:blipFill rotWithShape="1">
          <a:blip r:embed="rId2">
            <a:extLst>
              <a:ext uri="{28A0092B-C50C-407E-A947-70E740481C1C}">
                <a14:useLocalDpi xmlns:a14="http://schemas.microsoft.com/office/drawing/2010/main" val="0"/>
              </a:ext>
            </a:extLst>
          </a:blip>
          <a:srcRect t="3904" b="11248"/>
          <a:stretch/>
        </p:blipFill>
        <p:spPr bwMode="auto">
          <a:xfrm>
            <a:off x="-171450" y="-228600"/>
            <a:ext cx="12363450" cy="78676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4452013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010101"/>
        </a:solidFill>
        <a:effectLst/>
      </p:bgPr>
    </p:bg>
    <p:spTree>
      <p:nvGrpSpPr>
        <p:cNvPr id="1" name=""/>
        <p:cNvGrpSpPr/>
        <p:nvPr/>
      </p:nvGrpSpPr>
      <p:grpSpPr>
        <a:xfrm>
          <a:off x="0" y="0"/>
          <a:ext cx="0" cy="0"/>
          <a:chOff x="0" y="0"/>
          <a:chExt cx="0" cy="0"/>
        </a:xfrm>
      </p:grpSpPr>
      <p:pic>
        <p:nvPicPr>
          <p:cNvPr id="2" name="Imagen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47357" y="400050"/>
            <a:ext cx="5715000" cy="6457950"/>
          </a:xfrm>
          <a:prstGeom prst="rect">
            <a:avLst/>
          </a:prstGeom>
        </p:spPr>
      </p:pic>
      <p:sp>
        <p:nvSpPr>
          <p:cNvPr id="3" name="Rectángulo 2"/>
          <p:cNvSpPr/>
          <p:nvPr/>
        </p:nvSpPr>
        <p:spPr>
          <a:xfrm>
            <a:off x="7235190" y="5006340"/>
            <a:ext cx="2103120" cy="1760220"/>
          </a:xfrm>
          <a:prstGeom prst="rect">
            <a:avLst/>
          </a:prstGeom>
          <a:solidFill>
            <a:srgbClr val="010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a:p>
        </p:txBody>
      </p:sp>
    </p:spTree>
    <p:extLst>
      <p:ext uri="{BB962C8B-B14F-4D97-AF65-F5344CB8AC3E}">
        <p14:creationId xmlns:p14="http://schemas.microsoft.com/office/powerpoint/2010/main" val="393384134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CuadroTexto 3"/>
          <p:cNvSpPr txBox="1"/>
          <p:nvPr/>
        </p:nvSpPr>
        <p:spPr>
          <a:xfrm>
            <a:off x="4250416" y="2538948"/>
            <a:ext cx="7556500" cy="1569660"/>
          </a:xfrm>
          <a:prstGeom prst="rect">
            <a:avLst/>
          </a:prstGeom>
          <a:noFill/>
        </p:spPr>
        <p:txBody>
          <a:bodyPr wrap="square" rtlCol="0">
            <a:spAutoFit/>
          </a:bodyPr>
          <a:lstStyle/>
          <a:p>
            <a:pPr algn="ctr"/>
            <a:r>
              <a:rPr lang="es-AR" sz="2400" b="1" dirty="0" smtClean="0">
                <a:solidFill>
                  <a:prstClr val="white"/>
                </a:solidFill>
                <a:latin typeface="Antonio" panose="02000503000000000000" pitchFamily="2" charset="0"/>
                <a:cs typeface="Gotham Ultra" pitchFamily="50" charset="0"/>
              </a:rPr>
              <a:t>ÚLTIMA CHARLA</a:t>
            </a:r>
            <a:endParaRPr lang="es-AR" sz="2400" b="1" dirty="0">
              <a:solidFill>
                <a:prstClr val="white"/>
              </a:solidFill>
              <a:latin typeface="Antonio" panose="02000503000000000000" pitchFamily="2" charset="0"/>
              <a:cs typeface="Gotham Ultra" pitchFamily="50" charset="0"/>
            </a:endParaRPr>
          </a:p>
          <a:p>
            <a:pPr algn="ctr"/>
            <a:r>
              <a:rPr lang="es-AR" sz="3600" b="1" dirty="0" smtClean="0">
                <a:solidFill>
                  <a:srgbClr val="5B9BD5"/>
                </a:solidFill>
                <a:latin typeface="Gotham Ultra" pitchFamily="50" charset="0"/>
                <a:cs typeface="Gotham Ultra" pitchFamily="50" charset="0"/>
              </a:rPr>
              <a:t>LEALTAD: EL ÚLTIMO REFUGIO DE LA FE</a:t>
            </a:r>
          </a:p>
        </p:txBody>
      </p:sp>
      <p:pic>
        <p:nvPicPr>
          <p:cNvPr id="3" name="Imagen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2878" y="794762"/>
            <a:ext cx="3415221" cy="5058032"/>
          </a:xfrm>
          <a:prstGeom prst="rect">
            <a:avLst/>
          </a:prstGeom>
          <a:effectLst>
            <a:outerShdw blurRad="495300" dist="139700" dir="10140000" algn="t" rotWithShape="0">
              <a:schemeClr val="bg1">
                <a:alpha val="59000"/>
              </a:schemeClr>
            </a:outerShdw>
          </a:effectLst>
          <a:scene3d>
            <a:camera prst="perspectiveHeroicExtremeRightFacing" fov="3300000">
              <a:rot lat="0" lon="19800000" rev="0"/>
            </a:camera>
            <a:lightRig rig="threePt" dir="t"/>
          </a:scene3d>
        </p:spPr>
      </p:pic>
    </p:spTree>
    <p:extLst>
      <p:ext uri="{BB962C8B-B14F-4D97-AF65-F5344CB8AC3E}">
        <p14:creationId xmlns:p14="http://schemas.microsoft.com/office/powerpoint/2010/main" val="62272764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s://coreybradshaw.files.wordpress.com/2012/09/the-tower-of-babel-by-pieter-bruegel-the-elder-1563.png"/>
          <p:cNvPicPr>
            <a:picLocks noChangeAspect="1" noChangeArrowheads="1"/>
          </p:cNvPicPr>
          <p:nvPr/>
        </p:nvPicPr>
        <p:blipFill rotWithShape="1">
          <a:blip r:embed="rId2">
            <a:extLst>
              <a:ext uri="{28A0092B-C50C-407E-A947-70E740481C1C}">
                <a14:useLocalDpi xmlns:a14="http://schemas.microsoft.com/office/drawing/2010/main" val="0"/>
              </a:ext>
            </a:extLst>
          </a:blip>
          <a:srcRect l="1037" t="12430" r="1105" b="1854"/>
          <a:stretch/>
        </p:blipFill>
        <p:spPr bwMode="auto">
          <a:xfrm>
            <a:off x="1012370" y="-2"/>
            <a:ext cx="10439401" cy="6858002"/>
          </a:xfrm>
          <a:prstGeom prst="roundRect">
            <a:avLst>
              <a:gd name="adj" fmla="val 8594"/>
            </a:avLst>
          </a:prstGeom>
          <a:solidFill>
            <a:srgbClr val="FFFFFF">
              <a:shade val="85000"/>
            </a:srgbClr>
          </a:solidFill>
          <a:ln>
            <a:noFill/>
          </a:ln>
          <a:effectLst/>
          <a:extLst/>
        </p:spPr>
      </p:pic>
    </p:spTree>
    <p:extLst>
      <p:ext uri="{BB962C8B-B14F-4D97-AF65-F5344CB8AC3E}">
        <p14:creationId xmlns:p14="http://schemas.microsoft.com/office/powerpoint/2010/main" val="239895323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43001" y="0"/>
            <a:ext cx="9415810" cy="6858000"/>
          </a:xfrm>
          <a:prstGeom prst="rect">
            <a:avLst/>
          </a:prstGeom>
        </p:spPr>
      </p:pic>
    </p:spTree>
    <p:extLst>
      <p:ext uri="{BB962C8B-B14F-4D97-AF65-F5344CB8AC3E}">
        <p14:creationId xmlns:p14="http://schemas.microsoft.com/office/powerpoint/2010/main" val="128425937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n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0614" y="0"/>
            <a:ext cx="13223630" cy="6858000"/>
          </a:xfrm>
          <a:prstGeom prst="rect">
            <a:avLst/>
          </a:prstGeom>
        </p:spPr>
      </p:pic>
    </p:spTree>
    <p:extLst>
      <p:ext uri="{BB962C8B-B14F-4D97-AF65-F5344CB8AC3E}">
        <p14:creationId xmlns:p14="http://schemas.microsoft.com/office/powerpoint/2010/main" val="293548232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n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0614" y="0"/>
            <a:ext cx="13223630" cy="6858000"/>
          </a:xfrm>
          <a:prstGeom prst="rect">
            <a:avLst/>
          </a:prstGeom>
        </p:spPr>
      </p:pic>
      <p:sp>
        <p:nvSpPr>
          <p:cNvPr id="2" name="Rectángulo 1"/>
          <p:cNvSpPr/>
          <p:nvPr/>
        </p:nvSpPr>
        <p:spPr>
          <a:xfrm>
            <a:off x="-820615" y="-1"/>
            <a:ext cx="13223630" cy="6858000"/>
          </a:xfrm>
          <a:prstGeom prst="rect">
            <a:avLst/>
          </a:prstGeom>
          <a:solidFill>
            <a:schemeClr val="tx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a:p>
        </p:txBody>
      </p:sp>
      <p:sp>
        <p:nvSpPr>
          <p:cNvPr id="4" name="Subtítulo 2"/>
          <p:cNvSpPr>
            <a:spLocks noGrp="1"/>
          </p:cNvSpPr>
          <p:nvPr>
            <p:ph type="subTitle" idx="1"/>
          </p:nvPr>
        </p:nvSpPr>
        <p:spPr>
          <a:xfrm>
            <a:off x="119746" y="377769"/>
            <a:ext cx="11814107" cy="6102459"/>
          </a:xfrm>
        </p:spPr>
        <p:txBody>
          <a:bodyPr>
            <a:noAutofit/>
          </a:bodyPr>
          <a:lstStyle/>
          <a:p>
            <a:r>
              <a:rPr lang="es-AR" sz="4400" b="1" dirty="0" smtClean="0">
                <a:solidFill>
                  <a:schemeClr val="bg1"/>
                </a:solidFill>
                <a:latin typeface="Antonio" panose="02000503000000000000" pitchFamily="2" charset="0"/>
                <a:cs typeface="Gotham Ultra" pitchFamily="50" charset="0"/>
              </a:rPr>
              <a:t>A menos que no esté convencido mediante el testimonio de las Escrituras o por razones evidentes —ya que no confío en el Papa, ni en su concilio, debido a que ellos han errado continuamente y se han contradicho— me mantengo firme en las Escrituras a las que he adoptado como mi guía. Mi conciencia es prisionera de la Palabra de Dios, y no puedo ni quiero revocar nada reconociendo que no es seguro o correcto actuar contra la conciencia. Que Dios me ayude. Amén.</a:t>
            </a:r>
            <a:endParaRPr lang="es-AR" sz="4400" b="1" dirty="0">
              <a:solidFill>
                <a:schemeClr val="bg1"/>
              </a:solidFill>
              <a:latin typeface="Antonio" panose="02000503000000000000" pitchFamily="2" charset="0"/>
              <a:cs typeface="Gotham Ultra" pitchFamily="50" charset="0"/>
            </a:endParaRPr>
          </a:p>
        </p:txBody>
      </p:sp>
    </p:spTree>
    <p:extLst>
      <p:ext uri="{BB962C8B-B14F-4D97-AF65-F5344CB8AC3E}">
        <p14:creationId xmlns:p14="http://schemas.microsoft.com/office/powerpoint/2010/main" val="159322044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18" name="Imagen 1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00943" y="0"/>
            <a:ext cx="7860172" cy="6858000"/>
          </a:xfrm>
          <a:prstGeom prst="rect">
            <a:avLst/>
          </a:prstGeom>
        </p:spPr>
      </p:pic>
    </p:spTree>
    <p:extLst>
      <p:ext uri="{BB962C8B-B14F-4D97-AF65-F5344CB8AC3E}">
        <p14:creationId xmlns:p14="http://schemas.microsoft.com/office/powerpoint/2010/main" val="100575113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8ED5BC"/>
        </a:solidFill>
        <a:effectLst/>
      </p:bgPr>
    </p:bg>
    <p:spTree>
      <p:nvGrpSpPr>
        <p:cNvPr id="1" name=""/>
        <p:cNvGrpSpPr/>
        <p:nvPr/>
      </p:nvGrpSpPr>
      <p:grpSpPr>
        <a:xfrm>
          <a:off x="0" y="0"/>
          <a:ext cx="0" cy="0"/>
          <a:chOff x="0" y="0"/>
          <a:chExt cx="0" cy="0"/>
        </a:xfrm>
      </p:grpSpPr>
      <p:pic>
        <p:nvPicPr>
          <p:cNvPr id="3" name="Imagen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97381" y="2584738"/>
            <a:ext cx="5697682" cy="4273262"/>
          </a:xfrm>
          <a:prstGeom prst="rect">
            <a:avLst/>
          </a:prstGeom>
        </p:spPr>
      </p:pic>
    </p:spTree>
    <p:extLst>
      <p:ext uri="{BB962C8B-B14F-4D97-AF65-F5344CB8AC3E}">
        <p14:creationId xmlns:p14="http://schemas.microsoft.com/office/powerpoint/2010/main" val="357543335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8F8EC"/>
        </a:solidFill>
        <a:effectLst/>
      </p:bgPr>
    </p:bg>
    <p:spTree>
      <p:nvGrpSpPr>
        <p:cNvPr id="1" name=""/>
        <p:cNvGrpSpPr/>
        <p:nvPr/>
      </p:nvGrpSpPr>
      <p:grpSpPr>
        <a:xfrm>
          <a:off x="0" y="0"/>
          <a:ext cx="0" cy="0"/>
          <a:chOff x="0" y="0"/>
          <a:chExt cx="0" cy="0"/>
        </a:xfrm>
      </p:grpSpPr>
      <p:pic>
        <p:nvPicPr>
          <p:cNvPr id="3" name="Imagen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67000" y="0"/>
            <a:ext cx="6858000" cy="6858000"/>
          </a:xfrm>
          <a:prstGeom prst="rect">
            <a:avLst/>
          </a:prstGeom>
        </p:spPr>
      </p:pic>
      <p:sp>
        <p:nvSpPr>
          <p:cNvPr id="4" name="Rectángulo 3"/>
          <p:cNvSpPr/>
          <p:nvPr/>
        </p:nvSpPr>
        <p:spPr>
          <a:xfrm>
            <a:off x="8113486" y="5326743"/>
            <a:ext cx="1411514" cy="1531257"/>
          </a:xfrm>
          <a:prstGeom prst="rect">
            <a:avLst/>
          </a:prstGeom>
          <a:solidFill>
            <a:srgbClr val="F8F8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a:p>
        </p:txBody>
      </p:sp>
    </p:spTree>
    <p:extLst>
      <p:ext uri="{BB962C8B-B14F-4D97-AF65-F5344CB8AC3E}">
        <p14:creationId xmlns:p14="http://schemas.microsoft.com/office/powerpoint/2010/main" val="2451885247"/>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2950</TotalTime>
  <Words>460</Words>
  <Application>Microsoft Office PowerPoint</Application>
  <PresentationFormat>Panorámica</PresentationFormat>
  <Paragraphs>65</Paragraphs>
  <Slides>23</Slides>
  <Notes>2</Notes>
  <HiddenSlides>0</HiddenSlides>
  <MMClips>0</MMClips>
  <ScaleCrop>false</ScaleCrop>
  <HeadingPairs>
    <vt:vector size="6" baseType="variant">
      <vt:variant>
        <vt:lpstr>Fuentes usadas</vt:lpstr>
      </vt:variant>
      <vt:variant>
        <vt:i4>5</vt:i4>
      </vt:variant>
      <vt:variant>
        <vt:lpstr>Tema</vt:lpstr>
      </vt:variant>
      <vt:variant>
        <vt:i4>3</vt:i4>
      </vt:variant>
      <vt:variant>
        <vt:lpstr>Títulos de diapositiva</vt:lpstr>
      </vt:variant>
      <vt:variant>
        <vt:i4>23</vt:i4>
      </vt:variant>
    </vt:vector>
  </HeadingPairs>
  <TitlesOfParts>
    <vt:vector size="31" baseType="lpstr">
      <vt:lpstr>Antonio</vt:lpstr>
      <vt:lpstr>Arial</vt:lpstr>
      <vt:lpstr>Calibri</vt:lpstr>
      <vt:lpstr>Calibri Light</vt:lpstr>
      <vt:lpstr>Gotham Ultra</vt:lpstr>
      <vt:lpstr>Tema de Office</vt:lpstr>
      <vt:lpstr>1_Tema de Office</vt:lpstr>
      <vt:lpstr>2_Tema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PUES CRISTO MISMO NOS HA TRAÍDO LA PAZ. ÉL UNIÓ A ESTOS PUEBLOS SEPARADOS EN UN SOLO PUEBLO CUANDO, POR MEDIO DE SU CUERPO EN LA CRUZ, DERRIBÓ EL MURO DE HOSTILIDAD QUE NOS SEPARABA. LO LOGRÓ AL PONER FIN AL SISTEMA DE LEYES DE MANDAMIENTOS Y ORDENANZAS. HIZO LA PAZ ENTRE TODOS AL CREAR DE LOS DOS GRUPOS UN NUEVO PUEBLO EN ÉL. CRISTO RECONCILIÓ A AMBOS GRUPOS CON DIOS EN UN SOLO  CUERPO POR MEDIO DE SU MUERTE EN LA CRUZ, Y LA HOSTILIDAD  QUE HABÍA ENTRE NOSOTROS QUEDÓ DESTRUIDA. CRISTO LES  TRAJO LA BUENA NOTICIA DE PAZ TANTO A USTEDES COMO A  NOSOTROS. AHORA  TODOS PODEMOS TENER ACCESO AL PADRE  POR MEDIO DEL MISMO ESPÍRITU SANTO GRACIAS A LO QUE  CRISTO HIZO POR NOSOTROS.          EFESIOS 2:14-18</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Lucas Magnin</dc:creator>
  <cp:lastModifiedBy>Lucas Magnin</cp:lastModifiedBy>
  <cp:revision>36</cp:revision>
  <dcterms:created xsi:type="dcterms:W3CDTF">2019-04-17T14:22:05Z</dcterms:created>
  <dcterms:modified xsi:type="dcterms:W3CDTF">2019-09-12T22:51:19Z</dcterms:modified>
</cp:coreProperties>
</file>