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05" r:id="rId3"/>
    <p:sldId id="291" r:id="rId4"/>
    <p:sldId id="295" r:id="rId5"/>
    <p:sldId id="294" r:id="rId6"/>
    <p:sldId id="296" r:id="rId7"/>
    <p:sldId id="297" r:id="rId8"/>
    <p:sldId id="298" r:id="rId9"/>
    <p:sldId id="299" r:id="rId10"/>
    <p:sldId id="304" r:id="rId11"/>
    <p:sldId id="292" r:id="rId12"/>
    <p:sldId id="300" r:id="rId13"/>
    <p:sldId id="301" r:id="rId14"/>
    <p:sldId id="306" r:id="rId15"/>
    <p:sldId id="303" r:id="rId16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301"/>
    <a:srgbClr val="070401"/>
    <a:srgbClr val="E6DBC7"/>
    <a:srgbClr val="F1F3F0"/>
    <a:srgbClr val="F2D982"/>
    <a:srgbClr val="F1F4ED"/>
    <a:srgbClr val="FFFFFF"/>
    <a:srgbClr val="F28C8C"/>
    <a:srgbClr val="C00000"/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148" autoAdjust="0"/>
  </p:normalViewPr>
  <p:slideViewPr>
    <p:cSldViewPr snapToGrid="0">
      <p:cViewPr>
        <p:scale>
          <a:sx n="50" d="100"/>
          <a:sy n="50" d="100"/>
        </p:scale>
        <p:origin x="1506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655868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075267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23484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20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2095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687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263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2606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6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9129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83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825417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4754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4566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048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269979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890256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578036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937950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283191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211125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056808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DB7CF-77EE-44AD-8F0E-B65E41673455}" type="datetimeFigureOut">
              <a:rPr lang="es-AR" smtClean="0"/>
              <a:t>11/09/2019</a:t>
            </a:fld>
            <a:endParaRPr lang="es-AR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28F71-FFFD-4E19-89E7-221278487912}" type="slidenum">
              <a:rPr lang="es-AR" smtClean="0"/>
              <a:t>‹Nº›</a:t>
            </a:fld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506030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11/09/2019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703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206873" y="85035"/>
            <a:ext cx="755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b="1" dirty="0" smtClean="0">
                <a:solidFill>
                  <a:schemeClr val="bg1"/>
                </a:solidFill>
                <a:latin typeface="Antonio" panose="02000503000000000000" pitchFamily="2" charset="0"/>
                <a:cs typeface="Gotham Ultra" pitchFamily="50" charset="0"/>
              </a:rPr>
              <a:t>SEGUNDA CHARLA</a:t>
            </a:r>
            <a:endParaRPr lang="es-AR" sz="2400" b="1" dirty="0">
              <a:solidFill>
                <a:schemeClr val="bg1"/>
              </a:solidFill>
              <a:latin typeface="Antonio" panose="02000503000000000000" pitchFamily="2" charset="0"/>
              <a:cs typeface="Gotham Ultra" pitchFamily="50" charset="0"/>
            </a:endParaRPr>
          </a:p>
          <a:p>
            <a:pPr algn="ctr"/>
            <a:r>
              <a:rPr lang="es-AR" sz="3600" b="1" dirty="0" smtClean="0">
                <a:solidFill>
                  <a:schemeClr val="accent1"/>
                </a:solidFill>
                <a:latin typeface="Gotham Ultra" pitchFamily="50" charset="0"/>
                <a:cs typeface="Gotham Ultra" pitchFamily="50" charset="0"/>
              </a:rPr>
              <a:t>BABEL, PENTECOSTÉS Y LA UNIDAD DE LO DIFERENTE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78" y="794762"/>
            <a:ext cx="3415221" cy="5058032"/>
          </a:xfrm>
          <a:prstGeom prst="rect">
            <a:avLst/>
          </a:prstGeom>
          <a:effectLst>
            <a:outerShdw blurRad="495300" dist="139700" dir="10140000" algn="t" rotWithShape="0">
              <a:schemeClr val="bg1">
                <a:alpha val="59000"/>
              </a:schemeClr>
            </a:outerShdw>
          </a:effectLst>
          <a:scene3d>
            <a:camera prst="perspectiveHeroicExtremeRightFacing" fov="3300000">
              <a:rot lat="0" lon="19800000" rev="0"/>
            </a:camera>
            <a:lightRig rig="threePt" dir="t"/>
          </a:scene3d>
        </p:spPr>
      </p:pic>
      <p:sp>
        <p:nvSpPr>
          <p:cNvPr id="6" name="CuadroTexto 5"/>
          <p:cNvSpPr txBox="1"/>
          <p:nvPr/>
        </p:nvSpPr>
        <p:spPr>
          <a:xfrm>
            <a:off x="4343400" y="1848322"/>
            <a:ext cx="741997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Es difícil construir comunidades sanas en tiempos de individualismo. Por todos lados oímos que la última palabra en cuestiones de opinión,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de 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espiritualidad e incluso de doctrina la tiene cada persona. Nadie puede meterse en "mi" relación con Dios. Esto a menudo es una reacción a una forma verticalista y uniformadora de vivir la fe, que definió la iglesia durante buena parte de la era moderna. A partir de una relectura de las historias de Babel y de Pentecostés, intentaremos encontrar algunas claves para pensar  la unidad de los santos.</a:t>
            </a:r>
            <a:endParaRPr lang="es-AR" sz="2600" b="1" dirty="0" smtClean="0">
              <a:solidFill>
                <a:prstClr val="white"/>
              </a:solidFill>
              <a:latin typeface="Antonio" panose="02000503000000000000" pitchFamily="2" charset="0"/>
              <a:cs typeface="Gotham Ultr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38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3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Resultado de imagen para pentecostés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5000"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448" y="-12132"/>
            <a:ext cx="7407151" cy="6870132"/>
          </a:xfrm>
          <a:prstGeom prst="rect">
            <a:avLst/>
          </a:prstGeom>
          <a:noFill/>
        </p:spPr>
      </p:pic>
      <p:sp>
        <p:nvSpPr>
          <p:cNvPr id="8" name="CuadroTexto 7"/>
          <p:cNvSpPr txBox="1"/>
          <p:nvPr/>
        </p:nvSpPr>
        <p:spPr>
          <a:xfrm>
            <a:off x="640393" y="2390133"/>
            <a:ext cx="10819260" cy="212365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AR" sz="6600" dirty="0" smtClean="0">
                <a:solidFill>
                  <a:schemeClr val="bg1"/>
                </a:solidFill>
                <a:latin typeface="Gotham Ultra" pitchFamily="50" charset="0"/>
                <a:cs typeface="Gotham Ultra" pitchFamily="50" charset="0"/>
              </a:rPr>
              <a:t>PENTECOSTÉS ES</a:t>
            </a:r>
          </a:p>
          <a:p>
            <a:pPr algn="ctr"/>
            <a:r>
              <a:rPr lang="es-AR" sz="6600" dirty="0" smtClean="0">
                <a:solidFill>
                  <a:schemeClr val="bg1"/>
                </a:solidFill>
                <a:latin typeface="Gotham Ultra" pitchFamily="50" charset="0"/>
                <a:cs typeface="Gotham Ultra" pitchFamily="50" charset="0"/>
              </a:rPr>
              <a:t>EL NUEVO BABEL</a:t>
            </a:r>
          </a:p>
        </p:txBody>
      </p:sp>
    </p:spTree>
    <p:extLst>
      <p:ext uri="{BB962C8B-B14F-4D97-AF65-F5344CB8AC3E}">
        <p14:creationId xmlns:p14="http://schemas.microsoft.com/office/powerpoint/2010/main" val="244083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cliparts.co/cliparts/gie/57e/gie57eBz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46089" y="1986277"/>
            <a:ext cx="6893549" cy="292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7481738" y="3062048"/>
            <a:ext cx="471026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solidFill>
                  <a:schemeClr val="bg1">
                    <a:lumMod val="50000"/>
                  </a:schemeClr>
                </a:solidFill>
                <a:latin typeface="Gotham Ultra" pitchFamily="50" charset="0"/>
                <a:cs typeface="Gotham Ultra" pitchFamily="50" charset="0"/>
              </a:rPr>
              <a:t>MULTIPLICIDAD</a:t>
            </a:r>
            <a:endParaRPr lang="es-AR" sz="4400" dirty="0" smtClean="0">
              <a:solidFill>
                <a:schemeClr val="bg1">
                  <a:lumMod val="50000"/>
                </a:schemeClr>
              </a:solidFill>
              <a:latin typeface="Gotham Ultra" pitchFamily="50" charset="0"/>
              <a:cs typeface="Gotham Ultra" pitchFamily="50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243321" y="3062047"/>
            <a:ext cx="4460667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solidFill>
                  <a:schemeClr val="bg1">
                    <a:lumMod val="50000"/>
                  </a:schemeClr>
                </a:solidFill>
                <a:latin typeface="Gotham Ultra" pitchFamily="50" charset="0"/>
                <a:cs typeface="Gotham Ultra" pitchFamily="50" charset="0"/>
              </a:rPr>
              <a:t>UNIFORMIDAD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5214087" y="353615"/>
            <a:ext cx="1757552" cy="618630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AR" sz="6600" dirty="0" smtClean="0">
                <a:latin typeface="Gotham Ultra" pitchFamily="50" charset="0"/>
                <a:cs typeface="Gotham Ultra" pitchFamily="50" charset="0"/>
              </a:rPr>
              <a:t>U</a:t>
            </a:r>
          </a:p>
          <a:p>
            <a:pPr algn="ctr"/>
            <a:r>
              <a:rPr lang="es-AR" sz="6600" dirty="0" smtClean="0">
                <a:latin typeface="Gotham Ultra" pitchFamily="50" charset="0"/>
                <a:cs typeface="Gotham Ultra" pitchFamily="50" charset="0"/>
              </a:rPr>
              <a:t>N</a:t>
            </a:r>
          </a:p>
          <a:p>
            <a:pPr algn="ctr"/>
            <a:r>
              <a:rPr lang="es-AR" sz="6600" dirty="0" smtClean="0">
                <a:latin typeface="Gotham Ultra" pitchFamily="50" charset="0"/>
                <a:cs typeface="Gotham Ultra" pitchFamily="50" charset="0"/>
              </a:rPr>
              <a:t>I</a:t>
            </a:r>
          </a:p>
          <a:p>
            <a:pPr algn="ctr"/>
            <a:r>
              <a:rPr lang="es-AR" sz="6600" dirty="0" smtClean="0">
                <a:latin typeface="Gotham Ultra" pitchFamily="50" charset="0"/>
                <a:cs typeface="Gotham Ultra" pitchFamily="50" charset="0"/>
              </a:rPr>
              <a:t>D</a:t>
            </a:r>
          </a:p>
          <a:p>
            <a:pPr algn="ctr"/>
            <a:r>
              <a:rPr lang="es-AR" sz="6600" dirty="0" smtClean="0">
                <a:latin typeface="Gotham Ultra" pitchFamily="50" charset="0"/>
                <a:cs typeface="Gotham Ultra" pitchFamily="50" charset="0"/>
              </a:rPr>
              <a:t>A</a:t>
            </a:r>
          </a:p>
          <a:p>
            <a:pPr algn="ctr"/>
            <a:r>
              <a:rPr lang="es-AR" sz="6600" dirty="0" smtClean="0">
                <a:latin typeface="Gotham Ultra" pitchFamily="50" charset="0"/>
                <a:cs typeface="Gotham Ultra" pitchFamily="50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406328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workshop_helsinki_2014_Eero_population.jpg (1000×100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851" y="-278210"/>
            <a:ext cx="7460343" cy="746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/>
          <p:cNvSpPr txBox="1"/>
          <p:nvPr/>
        </p:nvSpPr>
        <p:spPr>
          <a:xfrm>
            <a:off x="640392" y="1882300"/>
            <a:ext cx="10819260" cy="31393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s-A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otham Ultra" pitchFamily="50" charset="0"/>
                <a:cs typeface="Gotham Ultra" pitchFamily="50" charset="0"/>
              </a:rPr>
              <a:t>CIELO NUEVO</a:t>
            </a:r>
          </a:p>
          <a:p>
            <a:pPr algn="ctr"/>
            <a:r>
              <a:rPr lang="es-A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otham Ultra" pitchFamily="50" charset="0"/>
                <a:cs typeface="Gotham Ultra" pitchFamily="50" charset="0"/>
              </a:rPr>
              <a:t>y</a:t>
            </a:r>
          </a:p>
          <a:p>
            <a:pPr algn="ctr"/>
            <a:r>
              <a:rPr lang="es-AR" sz="66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otham Ultra" pitchFamily="50" charset="0"/>
                <a:cs typeface="Gotham Ultra" pitchFamily="50" charset="0"/>
              </a:rPr>
              <a:t>TIERRA NUEVA</a:t>
            </a:r>
          </a:p>
        </p:txBody>
      </p:sp>
    </p:spTree>
    <p:extLst>
      <p:ext uri="{BB962C8B-B14F-4D97-AF65-F5344CB8AC3E}">
        <p14:creationId xmlns:p14="http://schemas.microsoft.com/office/powerpoint/2010/main" val="198918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Resultado de imagen para orquesta instrument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-3682"/>
            <a:ext cx="8877300" cy="6861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69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283073" y="2538948"/>
            <a:ext cx="755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b="1" dirty="0" smtClean="0">
                <a:solidFill>
                  <a:schemeClr val="bg1"/>
                </a:solidFill>
                <a:latin typeface="Antonio" panose="02000503000000000000" pitchFamily="2" charset="0"/>
                <a:cs typeface="Gotham Ultra" pitchFamily="50" charset="0"/>
              </a:rPr>
              <a:t>SEGUNDA CHARLA</a:t>
            </a:r>
            <a:endParaRPr lang="es-AR" sz="2400" b="1" dirty="0">
              <a:solidFill>
                <a:schemeClr val="bg1"/>
              </a:solidFill>
              <a:latin typeface="Antonio" panose="02000503000000000000" pitchFamily="2" charset="0"/>
              <a:cs typeface="Gotham Ultra" pitchFamily="50" charset="0"/>
            </a:endParaRPr>
          </a:p>
          <a:p>
            <a:pPr algn="ctr"/>
            <a:r>
              <a:rPr lang="es-AR" sz="3600" b="1" dirty="0" smtClean="0">
                <a:solidFill>
                  <a:schemeClr val="accent1"/>
                </a:solidFill>
                <a:latin typeface="Gotham Ultra" pitchFamily="50" charset="0"/>
                <a:cs typeface="Gotham Ultra" pitchFamily="50" charset="0"/>
              </a:rPr>
              <a:t>BABEL, PENTECOSTÉS Y LA UNIDAD DE LO DIFERENTE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78" y="794762"/>
            <a:ext cx="3415221" cy="5058032"/>
          </a:xfrm>
          <a:prstGeom prst="rect">
            <a:avLst/>
          </a:prstGeom>
          <a:effectLst>
            <a:outerShdw blurRad="495300" dist="139700" dir="10140000" algn="t" rotWithShape="0">
              <a:schemeClr val="bg1">
                <a:alpha val="59000"/>
              </a:schemeClr>
            </a:outerShdw>
          </a:effectLst>
          <a:scene3d>
            <a:camera prst="perspectiveHeroicExtremeRightFacing" fov="3300000">
              <a:rot lat="0" lon="198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46178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5" y="801635"/>
            <a:ext cx="12192000" cy="553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61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oreybradshaw.files.wordpress.com/2012/09/the-tower-of-babel-by-pieter-bruegel-the-elder-156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" t="12430" r="1105" b="1854"/>
          <a:stretch/>
        </p:blipFill>
        <p:spPr bwMode="auto">
          <a:xfrm>
            <a:off x="1012370" y="-2"/>
            <a:ext cx="10439401" cy="6858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4268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adroTexto 17"/>
          <p:cNvSpPr txBox="1"/>
          <p:nvPr/>
        </p:nvSpPr>
        <p:spPr>
          <a:xfrm>
            <a:off x="715968" y="2408716"/>
            <a:ext cx="108192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solidFill>
                  <a:schemeClr val="bg1"/>
                </a:solidFill>
                <a:latin typeface="Gotham Ultra" pitchFamily="50" charset="0"/>
                <a:cs typeface="Gotham Ultra" pitchFamily="50" charset="0"/>
              </a:rPr>
              <a:t>LO BUENO ES LO UNIFORME.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715968" y="3348516"/>
            <a:ext cx="10819260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solidFill>
                  <a:srgbClr val="FF0000"/>
                </a:solidFill>
                <a:latin typeface="Gotham Ultra" pitchFamily="50" charset="0"/>
                <a:cs typeface="Gotham Ultra" pitchFamily="50" charset="0"/>
              </a:rPr>
              <a:t>LA DIVERSIDAD ES UNA MALDICIÓN.</a:t>
            </a:r>
            <a:endParaRPr lang="es-AR" sz="4400" dirty="0">
              <a:solidFill>
                <a:srgbClr val="FF0000"/>
              </a:solidFill>
              <a:latin typeface="Gotham Ultra" pitchFamily="50" charset="0"/>
              <a:cs typeface="Gotham Ultr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Resultado de imagen para cazadores de mi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745" y="454703"/>
            <a:ext cx="9075337" cy="60549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25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7827934" y="2406350"/>
            <a:ext cx="4050961" cy="2394250"/>
            <a:chOff x="1732915" y="1359852"/>
            <a:chExt cx="8679815" cy="5130055"/>
          </a:xfrm>
        </p:grpSpPr>
        <p:pic>
          <p:nvPicPr>
            <p:cNvPr id="4098" name="Picture 2" descr="Resultado de imagen para zigurat de marduk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2915" y="1359852"/>
              <a:ext cx="8679815" cy="5130055"/>
            </a:xfrm>
            <a:prstGeom prst="rect">
              <a:avLst/>
            </a:prstGeom>
            <a:ln w="2286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ángulo 2"/>
            <p:cNvSpPr/>
            <p:nvPr/>
          </p:nvSpPr>
          <p:spPr>
            <a:xfrm>
              <a:off x="1828799" y="5726430"/>
              <a:ext cx="2054011" cy="428804"/>
            </a:xfrm>
            <a:prstGeom prst="rect">
              <a:avLst/>
            </a:prstGeom>
            <a:solidFill>
              <a:srgbClr val="F1F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5" name="Rectángulo 4"/>
            <p:cNvSpPr/>
            <p:nvPr/>
          </p:nvSpPr>
          <p:spPr>
            <a:xfrm>
              <a:off x="1828800" y="2400300"/>
              <a:ext cx="2054011" cy="428804"/>
            </a:xfrm>
            <a:prstGeom prst="rect">
              <a:avLst/>
            </a:prstGeom>
            <a:solidFill>
              <a:srgbClr val="F1F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  <p:sp>
        <p:nvSpPr>
          <p:cNvPr id="7" name="CuadroTexto 6"/>
          <p:cNvSpPr txBox="1"/>
          <p:nvPr/>
        </p:nvSpPr>
        <p:spPr>
          <a:xfrm>
            <a:off x="190138" y="357508"/>
            <a:ext cx="8910319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2400"/>
              </a:spcAft>
            </a:pPr>
            <a:r>
              <a:rPr lang="es-AR" sz="2600" b="1" dirty="0" smtClean="0">
                <a:solidFill>
                  <a:srgbClr val="FF0000"/>
                </a:solidFill>
                <a:latin typeface="Antonio" panose="02000503000000000000" pitchFamily="2" charset="0"/>
                <a:cs typeface="Gotham Ultra" pitchFamily="50" charset="0"/>
              </a:rPr>
              <a:t>1.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Los judíos fueron llevados cautivos a Babilonia, el gran Imperio de 	la época, por Nabucodonosor (siglo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VI a.C.)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.</a:t>
            </a:r>
          </a:p>
          <a:p>
            <a:pPr algn="just">
              <a:spcAft>
                <a:spcPts val="2400"/>
              </a:spcAft>
            </a:pPr>
            <a:r>
              <a:rPr lang="es-AR" sz="2600" b="1" dirty="0" smtClean="0">
                <a:solidFill>
                  <a:srgbClr val="FF0000"/>
                </a:solidFill>
                <a:latin typeface="Antonio" panose="02000503000000000000" pitchFamily="2" charset="0"/>
                <a:cs typeface="Gotham Ultra" pitchFamily="50" charset="0"/>
              </a:rPr>
              <a:t>2.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La torre se 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encontraba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en “una 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llanura en la tierra de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Babilonia”.</a:t>
            </a:r>
          </a:p>
          <a:p>
            <a:pPr algn="just">
              <a:spcAft>
                <a:spcPts val="2400"/>
              </a:spcAft>
            </a:pPr>
            <a:r>
              <a:rPr lang="es-AR" sz="2600" b="1" dirty="0" smtClean="0">
                <a:solidFill>
                  <a:srgbClr val="FF0000"/>
                </a:solidFill>
                <a:latin typeface="Antonio" panose="02000503000000000000" pitchFamily="2" charset="0"/>
                <a:cs typeface="Gotham Ultra" pitchFamily="50" charset="0"/>
              </a:rPr>
              <a:t>3.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El papá de Nabucodonosor, </a:t>
            </a:r>
            <a:r>
              <a:rPr lang="es-AR" sz="2600" b="1" dirty="0" err="1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Nabopolasar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, construyó 			una torre de muchos pisos: el zigurat de </a:t>
            </a:r>
            <a:r>
              <a:rPr lang="es-AR" sz="2600" b="1" dirty="0" err="1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Marduk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.</a:t>
            </a:r>
          </a:p>
          <a:p>
            <a:pPr algn="just">
              <a:spcAft>
                <a:spcPts val="2400"/>
              </a:spcAft>
            </a:pPr>
            <a:r>
              <a:rPr lang="es-AR" sz="2600" b="1" dirty="0" smtClean="0">
                <a:solidFill>
                  <a:srgbClr val="FF0000"/>
                </a:solidFill>
                <a:latin typeface="Antonio" panose="02000503000000000000" pitchFamily="2" charset="0"/>
                <a:cs typeface="Gotham Ultra" pitchFamily="50" charset="0"/>
              </a:rPr>
              <a:t>4.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La gente conocía a ese edificio como </a:t>
            </a:r>
            <a:r>
              <a:rPr lang="es-AR" sz="2600" b="1" i="1" dirty="0" err="1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Etemenanki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 		(“la 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mansión de lo alto entre el cielo y la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tierra”).</a:t>
            </a:r>
          </a:p>
          <a:p>
            <a:pPr algn="just">
              <a:spcAft>
                <a:spcPts val="2400"/>
              </a:spcAft>
            </a:pPr>
            <a:r>
              <a:rPr lang="es-AR" sz="2600" b="1" dirty="0" smtClean="0">
                <a:solidFill>
                  <a:srgbClr val="FF0000"/>
                </a:solidFill>
                <a:latin typeface="Antonio" panose="02000503000000000000" pitchFamily="2" charset="0"/>
                <a:cs typeface="Gotham Ultra" pitchFamily="50" charset="0"/>
              </a:rPr>
              <a:t>5.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Un mito babilonio famoso de esa época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: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					el de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 </a:t>
            </a:r>
            <a:r>
              <a:rPr lang="es-AR" sz="2600" b="1" dirty="0" err="1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Enmerkar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 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y el señor de </a:t>
            </a:r>
            <a:r>
              <a:rPr lang="es-AR" sz="2600" b="1" dirty="0" err="1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Aratta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.</a:t>
            </a:r>
          </a:p>
          <a:p>
            <a:pPr algn="just">
              <a:spcAft>
                <a:spcPts val="2400"/>
              </a:spcAft>
            </a:pPr>
            <a:r>
              <a:rPr lang="es-AR" sz="2600" b="1" dirty="0" smtClean="0">
                <a:solidFill>
                  <a:srgbClr val="FF0000"/>
                </a:solidFill>
                <a:latin typeface="Antonio" panose="02000503000000000000" pitchFamily="2" charset="0"/>
                <a:cs typeface="Gotham Ultra" pitchFamily="50" charset="0"/>
              </a:rPr>
              <a:t>6. </a:t>
            </a:r>
            <a:r>
              <a:rPr lang="es-AR" sz="2600" b="1" i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Babel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 es un juego de palabras doble: con 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el hebreo </a:t>
            </a:r>
            <a:r>
              <a:rPr lang="es-AR" sz="2600" b="1" i="1" dirty="0" err="1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balal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		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(“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confundir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”) 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y con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babilonio </a:t>
            </a:r>
            <a:r>
              <a:rPr lang="es-AR" sz="2600" b="1" i="1" dirty="0" err="1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Bab</a:t>
            </a:r>
            <a:r>
              <a:rPr lang="es-AR" sz="2600" b="1" i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 El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  (“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puerta de Dios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”).</a:t>
            </a:r>
          </a:p>
        </p:txBody>
      </p:sp>
      <p:pic>
        <p:nvPicPr>
          <p:cNvPr id="1026" name="Picture 2" descr="Resultado de imagen para emoji pensand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8146" y="180048"/>
            <a:ext cx="1335768" cy="133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56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72641" y="2753612"/>
            <a:ext cx="1081926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AR" sz="8000" dirty="0" smtClean="0">
                <a:solidFill>
                  <a:schemeClr val="bg1"/>
                </a:solidFill>
                <a:latin typeface="Gotham Ultra" pitchFamily="50" charset="0"/>
                <a:cs typeface="Gotham Ultra" pitchFamily="50" charset="0"/>
              </a:rPr>
              <a:t>ES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748472" y="1430173"/>
            <a:ext cx="1081926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AR" sz="8000" dirty="0" smtClean="0">
                <a:solidFill>
                  <a:srgbClr val="FF0000"/>
                </a:solidFill>
                <a:latin typeface="Gotham Ultra" pitchFamily="50" charset="0"/>
                <a:cs typeface="Gotham Ultra" pitchFamily="50" charset="0"/>
              </a:rPr>
              <a:t>BABEL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748472" y="4077051"/>
            <a:ext cx="1081926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AR" sz="8000" dirty="0" smtClean="0">
                <a:solidFill>
                  <a:srgbClr val="FF0000"/>
                </a:solidFill>
                <a:latin typeface="Gotham Ultra" pitchFamily="50" charset="0"/>
                <a:cs typeface="Gotham Ultra" pitchFamily="50" charset="0"/>
              </a:rPr>
              <a:t>BABILONIA</a:t>
            </a:r>
          </a:p>
        </p:txBody>
      </p:sp>
    </p:spTree>
    <p:extLst>
      <p:ext uri="{BB962C8B-B14F-4D97-AF65-F5344CB8AC3E}">
        <p14:creationId xmlns:p14="http://schemas.microsoft.com/office/powerpoint/2010/main" val="351925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esultado de imagen para clouds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675511" y="2136392"/>
            <a:ext cx="10819260" cy="25545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s-AR" sz="8000" dirty="0" smtClean="0">
                <a:solidFill>
                  <a:schemeClr val="bg1"/>
                </a:solidFill>
                <a:latin typeface="Gotham Ultra" pitchFamily="50" charset="0"/>
                <a:cs typeface="Gotham Ultra" pitchFamily="50" charset="0"/>
              </a:rPr>
              <a:t>DIOS NO SE</a:t>
            </a:r>
          </a:p>
          <a:p>
            <a:pPr algn="ctr"/>
            <a:r>
              <a:rPr lang="es-AR" sz="8000" dirty="0" smtClean="0">
                <a:solidFill>
                  <a:schemeClr val="bg1"/>
                </a:solidFill>
                <a:latin typeface="Gotham Ultra" pitchFamily="50" charset="0"/>
                <a:cs typeface="Gotham Ultra" pitchFamily="50" charset="0"/>
              </a:rPr>
              <a:t>LAVA LAS MANOS</a:t>
            </a:r>
          </a:p>
        </p:txBody>
      </p:sp>
    </p:spTree>
    <p:extLst>
      <p:ext uri="{BB962C8B-B14F-4D97-AF65-F5344CB8AC3E}">
        <p14:creationId xmlns:p14="http://schemas.microsoft.com/office/powerpoint/2010/main" val="38503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nois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375" y="897954"/>
            <a:ext cx="6576165" cy="436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old tv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244" y="498954"/>
            <a:ext cx="8038182" cy="570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78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3444</TotalTime>
  <Words>175</Words>
  <Application>Microsoft Office PowerPoint</Application>
  <PresentationFormat>Panorámica</PresentationFormat>
  <Paragraphs>31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Antonio</vt:lpstr>
      <vt:lpstr>Arial</vt:lpstr>
      <vt:lpstr>Calibri</vt:lpstr>
      <vt:lpstr>Calibri Light</vt:lpstr>
      <vt:lpstr>Gotham Ultra</vt:lpstr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Lucas Magnin</dc:creator>
  <cp:lastModifiedBy>Lucas Magnin</cp:lastModifiedBy>
  <cp:revision>101</cp:revision>
  <dcterms:created xsi:type="dcterms:W3CDTF">2016-07-17T12:39:30Z</dcterms:created>
  <dcterms:modified xsi:type="dcterms:W3CDTF">2019-09-12T00:33:45Z</dcterms:modified>
</cp:coreProperties>
</file>