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86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5BD3-B454-4E50-BA47-6165BD6761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MAYORDOMOS DE LA RIQUEZA DE LA PALABRA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CECEAF-BD8C-4D9A-AD3A-1A1D08AD4B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7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A5283-0B93-4AF2-9E32-1F7B95840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IGLESIA NACE DE LA PALABRA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64B8-B847-46CB-A00D-47543413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Exploraremos con Pedro el tema de la mayordomía de la Palabra 1 Pedro 1:22-25</a:t>
            </a:r>
          </a:p>
          <a:p>
            <a:r>
              <a:rPr lang="es-ES" sz="3200" dirty="0"/>
              <a:t>¿Mayordomos de la Palabra o dueños de ella?</a:t>
            </a:r>
          </a:p>
          <a:p>
            <a:r>
              <a:rPr lang="es-ES" sz="3200" dirty="0"/>
              <a:t>La herencia evangélica: Lutero y Calvino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377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3924D-4DCC-4B4A-8AAB-6FA0E3F7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Palabra en las iglesias de hoy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25763-4428-4E8B-A8F6-F5ACA551B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La encuesta de </a:t>
            </a:r>
            <a:r>
              <a:rPr lang="es-ES" sz="3200" b="1" i="1" dirty="0"/>
              <a:t>protestante digital</a:t>
            </a:r>
            <a:r>
              <a:rPr lang="es-ES" sz="3200" dirty="0"/>
              <a:t> 16 educadores teológicos: urgencia del problema.</a:t>
            </a:r>
          </a:p>
          <a:p>
            <a:r>
              <a:rPr lang="es-ES" sz="3200" dirty="0"/>
              <a:t>Mi observación en diversos países: la Palabra ya no ocupa el lugar que antes ocupaba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68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81073-AD14-444E-8397-39A540A8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Palabra indispensable para la vida </a:t>
            </a:r>
            <a:br>
              <a:rPr lang="es-ES" dirty="0"/>
            </a:br>
            <a:r>
              <a:rPr lang="es-ES" dirty="0"/>
              <a:t>2 Pedro 1:12-21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77C32-30E9-4E12-902C-3B8189B4C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800" dirty="0"/>
              <a:t>Sentido de urgencia de la exhortación del apóstol “les hablo como un viejo a punto de partir….mi herencia” vv. 12-15</a:t>
            </a:r>
          </a:p>
          <a:p>
            <a:r>
              <a:rPr lang="es-ES" sz="2800" dirty="0"/>
              <a:t>De la narrativa a la exhortación apostólica correlación necesaria</a:t>
            </a:r>
          </a:p>
          <a:p>
            <a:r>
              <a:rPr lang="es-ES" sz="2800" dirty="0"/>
              <a:t>Les hablo como un testigo presencial (Lucas 9: 28-36)</a:t>
            </a:r>
          </a:p>
          <a:p>
            <a:r>
              <a:rPr lang="es-ES" sz="2800" dirty="0"/>
              <a:t>Jesús la palabra suprema: Moisés, Elías, Jesús: dimensión ética y dimensión profética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365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F4C7-5873-4073-A2F2-2461C563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Palabra que apunta al futuro: </a:t>
            </a:r>
            <a:r>
              <a:rPr lang="es-ES" dirty="0" err="1"/>
              <a:t>vv</a:t>
            </a:r>
            <a:r>
              <a:rPr lang="es-ES" dirty="0"/>
              <a:t> 19-21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D7B48-CE90-43CC-8369-D13443A8E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Moisés: La ley de Dios, diez verdades fundamentales acerca del ser humano el propósito con que fuimos creados</a:t>
            </a:r>
          </a:p>
          <a:p>
            <a:r>
              <a:rPr lang="es-ES" sz="2400" dirty="0"/>
              <a:t>Profetas: Dios confronta, corrige, amenaza, esperanza en medio de la tragedia</a:t>
            </a:r>
          </a:p>
          <a:p>
            <a:r>
              <a:rPr lang="es-ES" sz="2400" dirty="0"/>
              <a:t>Ambas dimensiones en la palabra de Jesús</a:t>
            </a:r>
          </a:p>
          <a:p>
            <a:r>
              <a:rPr lang="es-ES" sz="2400" dirty="0"/>
              <a:t>Interpretación legítima: ni extravagante ni caprichosa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531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5D2F-61EA-41AD-A953-2BF962004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Práctica pedagógica de Jesús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A0616-B560-4A3E-A46A-E4BADC2A7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narrativa en Lucas muestra la denuncia y el anuncio en el ministerio de Jesús</a:t>
            </a:r>
          </a:p>
          <a:p>
            <a:r>
              <a:rPr lang="es-ES" sz="2800" dirty="0"/>
              <a:t>Lucas 20: 45-47 Denuncia de la religiosidad sin ética</a:t>
            </a:r>
          </a:p>
          <a:p>
            <a:r>
              <a:rPr lang="es-ES" sz="2800" dirty="0"/>
              <a:t>Lucas 21: 1-4 anuncio de la fidelidad de una pobre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9522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710E-1EBA-484C-8061-2E235296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Para que la Palabra llegue hoy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BB06-45AA-45F8-AF4C-5187576FE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Disciplina en la preparación</a:t>
            </a:r>
          </a:p>
          <a:p>
            <a:r>
              <a:rPr lang="es-ES" sz="3600" dirty="0"/>
              <a:t>Creatividad en la exposición</a:t>
            </a:r>
          </a:p>
          <a:p>
            <a:r>
              <a:rPr lang="es-ES" sz="3600" dirty="0"/>
              <a:t>Aplicabilidad en el presente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5250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</TotalTime>
  <Words>264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MAYORDOMOS DE LA RIQUEZA DE LA PALABRA</vt:lpstr>
      <vt:lpstr>LA IGLESIA NACE DE LA PALABRA</vt:lpstr>
      <vt:lpstr>La Palabra en las iglesias de hoy</vt:lpstr>
      <vt:lpstr>La Palabra indispensable para la vida  2 Pedro 1:12-21</vt:lpstr>
      <vt:lpstr>La Palabra que apunta al futuro: vv 19-21</vt:lpstr>
      <vt:lpstr>Práctica pedagógica de Jesús</vt:lpstr>
      <vt:lpstr>Para que la Palabra llegue hoy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MAYORDOMOS DE LA RIQUEZA DE LA PALABRA</dc:title>
  <dc:creator>Samuel Escobar</dc:creator>
  <cp:lastModifiedBy>Samuel Escobar</cp:lastModifiedBy>
  <cp:revision>6</cp:revision>
  <dcterms:created xsi:type="dcterms:W3CDTF">2018-09-29T19:01:22Z</dcterms:created>
  <dcterms:modified xsi:type="dcterms:W3CDTF">2018-09-29T19:52:58Z</dcterms:modified>
</cp:coreProperties>
</file>