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7CD6-1C6D-4F0F-A5F5-BF6E3A0F04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AGENDA DE LOS SIERVOS Y SIERVAS DE DIOS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83E9E-637C-4050-89B2-F838E3C901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3200" dirty="0"/>
              <a:t>Reflexiones bíblicas para nuestro tiempo</a:t>
            </a:r>
            <a:r>
              <a:rPr lang="es-E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7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8BF3-A5CF-4BF7-AFF3-ADAE735B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gran avance misionero mundial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8233F-C4F5-4A8D-82FA-078A815BB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Wesley descubrió la necesidad espiritual de las masas en la revolución industrial</a:t>
            </a:r>
          </a:p>
          <a:p>
            <a:r>
              <a:rPr lang="es-ES" sz="3200" dirty="0"/>
              <a:t>Miles de convertidos que necesitaban ser discipulados en las disciplinas espirituales</a:t>
            </a:r>
          </a:p>
          <a:p>
            <a:r>
              <a:rPr lang="es-ES" sz="3200" dirty="0"/>
              <a:t>La iglesia y las bandas y clases para mantener el ministerio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0468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E01F-6D89-4F1B-BDB0-4B87A4C0D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Una narración bíblica - Nehemías 8: 1-12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533EF-6774-471C-8F3C-7184C7B47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sz="3200" dirty="0"/>
              <a:t>La reconstrucción de Jerusalén en época de Nehemías</a:t>
            </a:r>
          </a:p>
          <a:p>
            <a:r>
              <a:rPr lang="es-ES" sz="3200" dirty="0"/>
              <a:t>Cuando la ciudad está reconstruida hay que reconstruir la realidad espiritual en la vida del pueblo</a:t>
            </a:r>
          </a:p>
          <a:p>
            <a:r>
              <a:rPr lang="es-ES" sz="3200" dirty="0"/>
              <a:t>Notemos los detalles de la narrativa</a:t>
            </a:r>
          </a:p>
          <a:p>
            <a:r>
              <a:rPr lang="es-ES" sz="3200" dirty="0"/>
              <a:t>Esto es ser artífices de nuestra vida espiritual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1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D25E-7AA0-4480-AFF1-7EAC8F6B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En conclusión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92B3F-39E2-4BC5-A883-8409F8E7B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Como personas individuales y como iglesia, seamos artífices de nuestra propia vida espiritual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804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1C9C-7E06-4993-9191-A78D1D62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Triple agenda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B0885-B6A2-418A-B00E-FDCD7284F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Ser artífices de nuestra vida espiritual</a:t>
            </a:r>
          </a:p>
          <a:p>
            <a:r>
              <a:rPr lang="es-ES" sz="3600" dirty="0"/>
              <a:t>Ser mayordomos de la riqueza de la Palabra</a:t>
            </a:r>
          </a:p>
          <a:p>
            <a:r>
              <a:rPr lang="es-ES" sz="3600" dirty="0"/>
              <a:t>Ser conocedores de nuestro tiempo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484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8CB32C-56A9-4896-B06F-DC605253B7B7}"/>
              </a:ext>
            </a:extLst>
          </p:cNvPr>
          <p:cNvSpPr/>
          <p:nvPr/>
        </p:nvSpPr>
        <p:spPr>
          <a:xfrm>
            <a:off x="3048000" y="1351508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4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madrugada, antes de amanecer, Jesús se levantó y saliendo de la ciudad, se dirigió a un lugar apartado a orar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1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D31C7-3F9F-43C4-8BA6-FC5F569D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1. HEMOS DE SER ARTÍFICES DE NUESTRA VIDA ESPIRITUAL   - </a:t>
            </a:r>
            <a:r>
              <a:rPr lang="es-ES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Marcos 1:35-39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83808-B6E8-4566-B798-C4876B1C3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De madrugada, antes de amanecer, Jesús se levantó y saliendo de la ciudad, se dirigió a un lugar apartado a orar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9026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49F0-0DBA-4D16-BF72-B343FDE3A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Entender la narrativa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3E0FB-D784-4271-BCCA-D95C08EFF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ES" sz="36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Notemos los detalles de la narrativa: “De madrugada, antes de amanecer…se dirigió a un lugar apartado a orar”. Son detalles que nos permiten comprender mejor la intención del evangelista”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ES" sz="36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Hay aquí un cultivo intencional de una disciplina espiritual. Tiene un costo: espacio y tiempo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4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30B0-0B4F-4171-AF98-A454D43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Las demandas del ministerio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1BC9-2125-4D4D-8CD5-26418B24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ES" sz="32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La narración ha venido mostrando las fuertes demandas del ministerio: el bautismo, el impulso del Espíritu, la selección del equipo, la fatiga de las demandas del servicio…la multitud y los enfermos.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5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D341-A218-4D4E-87B5-6DB62B91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fuerza para el ministerio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B403-2017-4CB5-8E2C-57FABFD8F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ES" sz="36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Las demandas del ministerio nos alegran pero también nos fatigan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ES" sz="36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El ministerio se ha de nutrir de fuerza espiritual (intelectual, emotiva, social, espiritual) 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5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15D45-FE98-4F92-A6E7-E4C81FA4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Las disciplinas espirituales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9512E-CDBF-4ABB-9215-E2AA34B2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ES" sz="40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La oración 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ES" sz="4000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La lectura de la Palabra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E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compañía disciplinada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dirty="0"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962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0E6C8-4769-42CD-AA96-C51E18333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 devocionario y una historia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13B5D-1C5E-4937-B10F-694B5F54E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  <a:buFont typeface="Wingdings" panose="05000000000000000000" pitchFamily="2" charset="2"/>
              <a:buChar char=""/>
            </a:pPr>
            <a:r>
              <a:rPr lang="es-ES" sz="3700" dirty="0">
                <a:solidFill>
                  <a:prstClr val="black">
                    <a:lumMod val="75000"/>
                    <a:lumOff val="25000"/>
                  </a:prstClr>
                </a:solidFill>
                <a:latin typeface="AGENDA DEL SIERVO DE ATimes New"/>
                <a:ea typeface="Calibri" panose="020F0502020204030204" pitchFamily="34" charset="0"/>
                <a:cs typeface="Times New Roman" panose="02020603050405020304" pitchFamily="18" charset="0"/>
              </a:rPr>
              <a:t>Un devocionario desde 1731 (edición 288)</a:t>
            </a:r>
            <a:endParaRPr lang="en-US" sz="37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3200" dirty="0"/>
              <a:t>Publicado por la Iglesia Morava, fruto del avivamiento espiritual moravo, pietista.</a:t>
            </a:r>
          </a:p>
          <a:p>
            <a:r>
              <a:rPr lang="es-ES" sz="3200" dirty="0"/>
              <a:t>Fuente del primer esfuerzo misionero protestante a mediados del siglo 18</a:t>
            </a:r>
          </a:p>
          <a:p>
            <a:r>
              <a:rPr lang="es-ES" sz="3200" dirty="0"/>
              <a:t>Wesley y los moravos: piedad y avivamiento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0683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386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AGENDA DEL SIERVO DE ATimes New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AGENDA DE LOS SIERVOS Y SIERVAS DE DIOS</vt:lpstr>
      <vt:lpstr>Triple agenda</vt:lpstr>
      <vt:lpstr>PowerPoint Presentation</vt:lpstr>
      <vt:lpstr>1. HEMOS DE SER ARTÍFICES DE NUESTRA VIDA ESPIRITUAL   - Marcos 1:35-39 </vt:lpstr>
      <vt:lpstr>Entender la narrativa</vt:lpstr>
      <vt:lpstr>Las demandas del ministerio</vt:lpstr>
      <vt:lpstr>La fuerza para el ministerio</vt:lpstr>
      <vt:lpstr>Las disciplinas espirituales</vt:lpstr>
      <vt:lpstr>Un devocionario y una historia</vt:lpstr>
      <vt:lpstr>El gran avance misionero mundial</vt:lpstr>
      <vt:lpstr>Una narración bíblica - Nehemías 8: 1-12</vt:lpstr>
      <vt:lpstr>En 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DE LOS SIERVOS Y SIERVAS DE DIOS</dc:title>
  <dc:creator>Samuel Escobar</dc:creator>
  <cp:lastModifiedBy>Samuel Escobar</cp:lastModifiedBy>
  <cp:revision>8</cp:revision>
  <dcterms:created xsi:type="dcterms:W3CDTF">2018-09-27T23:17:06Z</dcterms:created>
  <dcterms:modified xsi:type="dcterms:W3CDTF">2018-09-29T12:07:59Z</dcterms:modified>
</cp:coreProperties>
</file>